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49"/>
  </p:notesMasterIdLst>
  <p:handoutMasterIdLst>
    <p:handoutMasterId r:id="rId50"/>
  </p:handoutMasterIdLst>
  <p:sldIdLst>
    <p:sldId id="849" r:id="rId5"/>
    <p:sldId id="940" r:id="rId6"/>
    <p:sldId id="850" r:id="rId7"/>
    <p:sldId id="960" r:id="rId8"/>
    <p:sldId id="962" r:id="rId9"/>
    <p:sldId id="961" r:id="rId10"/>
    <p:sldId id="872" r:id="rId11"/>
    <p:sldId id="873" r:id="rId12"/>
    <p:sldId id="874" r:id="rId13"/>
    <p:sldId id="875" r:id="rId14"/>
    <p:sldId id="876" r:id="rId15"/>
    <p:sldId id="877" r:id="rId16"/>
    <p:sldId id="963" r:id="rId17"/>
    <p:sldId id="970" r:id="rId18"/>
    <p:sldId id="971" r:id="rId19"/>
    <p:sldId id="972" r:id="rId20"/>
    <p:sldId id="855" r:id="rId21"/>
    <p:sldId id="952" r:id="rId22"/>
    <p:sldId id="936" r:id="rId23"/>
    <p:sldId id="950" r:id="rId24"/>
    <p:sldId id="953" r:id="rId25"/>
    <p:sldId id="954" r:id="rId26"/>
    <p:sldId id="955" r:id="rId27"/>
    <p:sldId id="956" r:id="rId28"/>
    <p:sldId id="957" r:id="rId29"/>
    <p:sldId id="958" r:id="rId30"/>
    <p:sldId id="959" r:id="rId31"/>
    <p:sldId id="973" r:id="rId32"/>
    <p:sldId id="853" r:id="rId33"/>
    <p:sldId id="974" r:id="rId34"/>
    <p:sldId id="912" r:id="rId35"/>
    <p:sldId id="941" r:id="rId36"/>
    <p:sldId id="965" r:id="rId37"/>
    <p:sldId id="942" r:id="rId38"/>
    <p:sldId id="966" r:id="rId39"/>
    <p:sldId id="943" r:id="rId40"/>
    <p:sldId id="945" r:id="rId41"/>
    <p:sldId id="946" r:id="rId42"/>
    <p:sldId id="967" r:id="rId43"/>
    <p:sldId id="968" r:id="rId44"/>
    <p:sldId id="969" r:id="rId45"/>
    <p:sldId id="964" r:id="rId46"/>
    <p:sldId id="975" r:id="rId47"/>
    <p:sldId id="932" r:id="rId48"/>
  </p:sldIdLst>
  <p:sldSz cx="10972800" cy="6172200"/>
  <p:notesSz cx="7010400" cy="9296400"/>
  <p:custDataLst>
    <p:tags r:id="rId51"/>
  </p:custData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Opening" id="{5F42E2D6-374F-48E1-B1C3-68D8D66E22D5}">
          <p14:sldIdLst>
            <p14:sldId id="849"/>
            <p14:sldId id="940"/>
          </p14:sldIdLst>
        </p14:section>
        <p14:section name="Introduction to Parallel Programming" id="{189797D3-F351-4EB1-863A-ABB5C689E2E2}">
          <p14:sldIdLst>
            <p14:sldId id="850"/>
            <p14:sldId id="960"/>
            <p14:sldId id="962"/>
            <p14:sldId id="961"/>
            <p14:sldId id="872"/>
            <p14:sldId id="873"/>
            <p14:sldId id="874"/>
            <p14:sldId id="875"/>
            <p14:sldId id="876"/>
            <p14:sldId id="877"/>
            <p14:sldId id="963"/>
          </p14:sldIdLst>
        </p14:section>
        <p14:section name="Amdahl's Law" id="{106B2946-C906-411A-880B-DA17669810B0}">
          <p14:sldIdLst>
            <p14:sldId id="970"/>
            <p14:sldId id="971"/>
            <p14:sldId id="972"/>
          </p14:sldIdLst>
        </p14:section>
        <p14:section name="Introduction to OpenACC" id="{65D7F3B5-3758-47FC-AEC5-C48BD3170A8A}">
          <p14:sldIdLst>
            <p14:sldId id="855"/>
            <p14:sldId id="952"/>
            <p14:sldId id="936"/>
            <p14:sldId id="950"/>
            <p14:sldId id="953"/>
            <p14:sldId id="954"/>
            <p14:sldId id="955"/>
            <p14:sldId id="956"/>
            <p14:sldId id="957"/>
            <p14:sldId id="958"/>
            <p14:sldId id="959"/>
            <p14:sldId id="973"/>
            <p14:sldId id="853"/>
            <p14:sldId id="974"/>
          </p14:sldIdLst>
        </p14:section>
        <p14:section name="Expressing Parallelism with OpenACC" id="{51D721F2-5A35-4C4F-B375-63A7F81D0123}">
          <p14:sldIdLst>
            <p14:sldId id="912"/>
            <p14:sldId id="941"/>
            <p14:sldId id="965"/>
            <p14:sldId id="942"/>
            <p14:sldId id="966"/>
            <p14:sldId id="943"/>
            <p14:sldId id="945"/>
            <p14:sldId id="946"/>
            <p14:sldId id="967"/>
            <p14:sldId id="968"/>
            <p14:sldId id="969"/>
          </p14:sldIdLst>
        </p14:section>
        <p14:section name="Module Review" id="{DE60533C-4EB5-4F0A-B49F-41D4253CF795}">
          <p14:sldIdLst>
            <p14:sldId id="964"/>
            <p14:sldId id="975"/>
            <p14:sldId id="932"/>
          </p14:sldIdLst>
        </p14:section>
      </p14:sectionLst>
    </p:ex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A7"/>
    <a:srgbClr val="FF5400"/>
    <a:srgbClr val="1B12FF"/>
    <a:srgbClr val="AB69FF"/>
    <a:srgbClr val="FFFFFF"/>
    <a:srgbClr val="0C4E9B"/>
    <a:srgbClr val="F0047F"/>
    <a:srgbClr val="298EC2"/>
    <a:srgbClr val="4550AF"/>
    <a:srgbClr val="FFA0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6" autoAdjust="0"/>
    <p:restoredTop sz="58672" autoAdjust="0"/>
  </p:normalViewPr>
  <p:slideViewPr>
    <p:cSldViewPr snapToGrid="0">
      <p:cViewPr varScale="1">
        <p:scale>
          <a:sx n="58" d="100"/>
          <a:sy n="58" d="100"/>
        </p:scale>
        <p:origin x="36" y="876"/>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bg1"/>
                </a:solidFill>
                <a:latin typeface="+mn-lt"/>
                <a:ea typeface="+mn-ea"/>
                <a:cs typeface="+mn-cs"/>
              </a:defRPr>
            </a:pPr>
            <a:r>
              <a:rPr lang="en-US"/>
              <a:t>Amdahl's Law</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bg1"/>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25%</c:v>
                </c:pt>
              </c:strCache>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xVal>
            <c:numRef>
              <c:f>Sheet1!$A$2:$A$18</c:f>
              <c:numCache>
                <c:formatCode>General</c:formatCode>
                <c:ptCount val="17"/>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numCache>
            </c:numRef>
          </c:xVal>
          <c:yVal>
            <c:numRef>
              <c:f>Sheet1!$B$2:$B$18</c:f>
              <c:numCache>
                <c:formatCode>General</c:formatCode>
                <c:ptCount val="17"/>
                <c:pt idx="0">
                  <c:v>1</c:v>
                </c:pt>
                <c:pt idx="1">
                  <c:v>1.1428571428571428</c:v>
                </c:pt>
                <c:pt idx="2">
                  <c:v>1.2307692307692308</c:v>
                </c:pt>
                <c:pt idx="3">
                  <c:v>1.28</c:v>
                </c:pt>
                <c:pt idx="4">
                  <c:v>1.3061224489795917</c:v>
                </c:pt>
                <c:pt idx="5">
                  <c:v>1.3195876288659794</c:v>
                </c:pt>
                <c:pt idx="6">
                  <c:v>1.3264248704663213</c:v>
                </c:pt>
                <c:pt idx="7">
                  <c:v>1.3298701298701299</c:v>
                </c:pt>
                <c:pt idx="8">
                  <c:v>1.3315994798439532</c:v>
                </c:pt>
                <c:pt idx="9">
                  <c:v>1.332465842550423</c:v>
                </c:pt>
                <c:pt idx="10">
                  <c:v>1.3328994467946631</c:v>
                </c:pt>
                <c:pt idx="11">
                  <c:v>1.3331163547599674</c:v>
                </c:pt>
                <c:pt idx="12">
                  <c:v>1.3332248352184881</c:v>
                </c:pt>
                <c:pt idx="13">
                  <c:v>1.3332790820686007</c:v>
                </c:pt>
                <c:pt idx="14">
                  <c:v>1.3333062071491057</c:v>
                </c:pt>
                <c:pt idx="15">
                  <c:v>1.33331977010325</c:v>
                </c:pt>
                <c:pt idx="16">
                  <c:v>1.3333265516837989</c:v>
                </c:pt>
              </c:numCache>
            </c:numRef>
          </c:yVal>
          <c:smooth val="1"/>
          <c:extLst>
            <c:ext xmlns:c16="http://schemas.microsoft.com/office/drawing/2014/chart" uri="{C3380CC4-5D6E-409C-BE32-E72D297353CC}">
              <c16:uniqueId val="{00000000-BBE4-44AF-8C90-44F3683FCC4A}"/>
            </c:ext>
          </c:extLst>
        </c:ser>
        <c:ser>
          <c:idx val="1"/>
          <c:order val="1"/>
          <c:tx>
            <c:strRef>
              <c:f>Sheet1!$C$1</c:f>
              <c:strCache>
                <c:ptCount val="1"/>
                <c:pt idx="0">
                  <c:v>50%</c:v>
                </c:pt>
              </c:strCache>
            </c:strRef>
          </c:tx>
          <c:spPr>
            <a:ln w="28575">
              <a:solidFill>
                <a:schemeClr val="accent2">
                  <a:alpha val="20000"/>
                </a:schemeClr>
              </a:solidFill>
            </a:ln>
            <a:effectLst/>
          </c:spPr>
          <c:marker>
            <c:symbol val="circle"/>
            <c:size val="4"/>
            <c:spPr>
              <a:solidFill>
                <a:schemeClr val="accent2"/>
              </a:solidFill>
              <a:ln w="9525" cap="flat" cmpd="sng" algn="ctr">
                <a:solidFill>
                  <a:schemeClr val="accent2"/>
                </a:solidFill>
                <a:round/>
              </a:ln>
              <a:effectLst/>
            </c:spPr>
          </c:marker>
          <c:xVal>
            <c:numRef>
              <c:f>Sheet1!$A$2:$A$18</c:f>
              <c:numCache>
                <c:formatCode>General</c:formatCode>
                <c:ptCount val="17"/>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numCache>
            </c:numRef>
          </c:xVal>
          <c:yVal>
            <c:numRef>
              <c:f>Sheet1!$C$2:$C$18</c:f>
              <c:numCache>
                <c:formatCode>General</c:formatCode>
                <c:ptCount val="17"/>
                <c:pt idx="0">
                  <c:v>1</c:v>
                </c:pt>
                <c:pt idx="1">
                  <c:v>1.3333333333333333</c:v>
                </c:pt>
                <c:pt idx="2">
                  <c:v>1.6</c:v>
                </c:pt>
                <c:pt idx="3">
                  <c:v>1.7777777777777777</c:v>
                </c:pt>
                <c:pt idx="4">
                  <c:v>1.8823529411764706</c:v>
                </c:pt>
                <c:pt idx="5">
                  <c:v>1.9393939393939394</c:v>
                </c:pt>
                <c:pt idx="6">
                  <c:v>1.9692307692307693</c:v>
                </c:pt>
                <c:pt idx="7">
                  <c:v>1.9844961240310077</c:v>
                </c:pt>
                <c:pt idx="8">
                  <c:v>1.9922178988326849</c:v>
                </c:pt>
                <c:pt idx="9">
                  <c:v>1.996101364522417</c:v>
                </c:pt>
                <c:pt idx="10">
                  <c:v>1.9980487804878049</c:v>
                </c:pt>
                <c:pt idx="11">
                  <c:v>1.9990239141044412</c:v>
                </c:pt>
                <c:pt idx="12">
                  <c:v>1.9995118379301928</c:v>
                </c:pt>
                <c:pt idx="13">
                  <c:v>1.9997558891736849</c:v>
                </c:pt>
                <c:pt idx="14">
                  <c:v>1.9998779371376258</c:v>
                </c:pt>
                <c:pt idx="15">
                  <c:v>1.9999389667063383</c:v>
                </c:pt>
                <c:pt idx="16">
                  <c:v>1.9999694828875292</c:v>
                </c:pt>
              </c:numCache>
            </c:numRef>
          </c:yVal>
          <c:smooth val="1"/>
          <c:extLst>
            <c:ext xmlns:c16="http://schemas.microsoft.com/office/drawing/2014/chart" uri="{C3380CC4-5D6E-409C-BE32-E72D297353CC}">
              <c16:uniqueId val="{00000001-BBE4-44AF-8C90-44F3683FCC4A}"/>
            </c:ext>
          </c:extLst>
        </c:ser>
        <c:ser>
          <c:idx val="2"/>
          <c:order val="2"/>
          <c:tx>
            <c:strRef>
              <c:f>Sheet1!$D$1</c:f>
              <c:strCache>
                <c:ptCount val="1"/>
                <c:pt idx="0">
                  <c:v>75%</c:v>
                </c:pt>
              </c:strCache>
            </c:strRef>
          </c:tx>
          <c:spPr>
            <a:ln w="28575">
              <a:solidFill>
                <a:schemeClr val="accent3">
                  <a:alpha val="20000"/>
                </a:schemeClr>
              </a:solidFill>
            </a:ln>
            <a:effectLst/>
          </c:spPr>
          <c:marker>
            <c:symbol val="circle"/>
            <c:size val="4"/>
            <c:spPr>
              <a:solidFill>
                <a:schemeClr val="accent3"/>
              </a:solidFill>
              <a:ln w="9525" cap="flat" cmpd="sng" algn="ctr">
                <a:solidFill>
                  <a:schemeClr val="accent3"/>
                </a:solidFill>
                <a:round/>
              </a:ln>
              <a:effectLst/>
            </c:spPr>
          </c:marker>
          <c:xVal>
            <c:numRef>
              <c:f>Sheet1!$A$2:$A$18</c:f>
              <c:numCache>
                <c:formatCode>General</c:formatCode>
                <c:ptCount val="17"/>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numCache>
            </c:numRef>
          </c:xVal>
          <c:yVal>
            <c:numRef>
              <c:f>Sheet1!$D$2:$D$18</c:f>
              <c:numCache>
                <c:formatCode>General</c:formatCode>
                <c:ptCount val="17"/>
                <c:pt idx="0">
                  <c:v>1</c:v>
                </c:pt>
                <c:pt idx="1">
                  <c:v>1.6</c:v>
                </c:pt>
                <c:pt idx="2">
                  <c:v>2.2857142857142856</c:v>
                </c:pt>
                <c:pt idx="3">
                  <c:v>2.9090909090909092</c:v>
                </c:pt>
                <c:pt idx="4">
                  <c:v>3.3684210526315788</c:v>
                </c:pt>
                <c:pt idx="5">
                  <c:v>3.657142857142857</c:v>
                </c:pt>
                <c:pt idx="6">
                  <c:v>3.8208955223880596</c:v>
                </c:pt>
                <c:pt idx="7">
                  <c:v>3.9083969465648853</c:v>
                </c:pt>
                <c:pt idx="8">
                  <c:v>3.9536679536679538</c:v>
                </c:pt>
                <c:pt idx="9">
                  <c:v>3.9766990291262134</c:v>
                </c:pt>
                <c:pt idx="10">
                  <c:v>3.9883154819863682</c:v>
                </c:pt>
                <c:pt idx="11">
                  <c:v>3.9941491955143831</c:v>
                </c:pt>
                <c:pt idx="12">
                  <c:v>3.9970724566967553</c:v>
                </c:pt>
                <c:pt idx="13">
                  <c:v>3.9985356924954241</c:v>
                </c:pt>
                <c:pt idx="14">
                  <c:v>3.9992677122108988</c:v>
                </c:pt>
                <c:pt idx="15">
                  <c:v>3.9996338225870436</c:v>
                </c:pt>
                <c:pt idx="16">
                  <c:v>3.9998169029127695</c:v>
                </c:pt>
              </c:numCache>
            </c:numRef>
          </c:yVal>
          <c:smooth val="1"/>
          <c:extLst>
            <c:ext xmlns:c16="http://schemas.microsoft.com/office/drawing/2014/chart" uri="{C3380CC4-5D6E-409C-BE32-E72D297353CC}">
              <c16:uniqueId val="{00000002-BBE4-44AF-8C90-44F3683FCC4A}"/>
            </c:ext>
          </c:extLst>
        </c:ser>
        <c:ser>
          <c:idx val="3"/>
          <c:order val="3"/>
          <c:tx>
            <c:strRef>
              <c:f>Sheet1!$E$1</c:f>
              <c:strCache>
                <c:ptCount val="1"/>
                <c:pt idx="0">
                  <c:v>90%</c:v>
                </c:pt>
              </c:strCache>
            </c:strRef>
          </c:tx>
          <c:spPr>
            <a:ln w="28575">
              <a:solidFill>
                <a:schemeClr val="accent4">
                  <a:alpha val="20000"/>
                </a:schemeClr>
              </a:solidFill>
            </a:ln>
            <a:effectLst/>
          </c:spPr>
          <c:marker>
            <c:symbol val="circle"/>
            <c:size val="4"/>
            <c:spPr>
              <a:solidFill>
                <a:schemeClr val="accent4"/>
              </a:solidFill>
              <a:ln w="9525" cap="flat" cmpd="sng" algn="ctr">
                <a:solidFill>
                  <a:schemeClr val="accent4"/>
                </a:solidFill>
                <a:round/>
              </a:ln>
              <a:effectLst/>
            </c:spPr>
          </c:marker>
          <c:xVal>
            <c:numRef>
              <c:f>Sheet1!$A$2:$A$18</c:f>
              <c:numCache>
                <c:formatCode>General</c:formatCode>
                <c:ptCount val="17"/>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numCache>
            </c:numRef>
          </c:xVal>
          <c:yVal>
            <c:numRef>
              <c:f>Sheet1!$E$2:$E$18</c:f>
              <c:numCache>
                <c:formatCode>General</c:formatCode>
                <c:ptCount val="17"/>
                <c:pt idx="0">
                  <c:v>1</c:v>
                </c:pt>
                <c:pt idx="1">
                  <c:v>1.8181818181818181</c:v>
                </c:pt>
                <c:pt idx="2">
                  <c:v>3.0769230769230775</c:v>
                </c:pt>
                <c:pt idx="3">
                  <c:v>4.7058823529411775</c:v>
                </c:pt>
                <c:pt idx="4">
                  <c:v>6.4000000000000012</c:v>
                </c:pt>
                <c:pt idx="5">
                  <c:v>7.8048780487804885</c:v>
                </c:pt>
                <c:pt idx="6">
                  <c:v>8.7671232876712342</c:v>
                </c:pt>
                <c:pt idx="7">
                  <c:v>9.343065693430658</c:v>
                </c:pt>
                <c:pt idx="8">
                  <c:v>9.6603773584905692</c:v>
                </c:pt>
                <c:pt idx="9">
                  <c:v>9.8272552783109433</c:v>
                </c:pt>
                <c:pt idx="10">
                  <c:v>9.9128751210067776</c:v>
                </c:pt>
                <c:pt idx="11">
                  <c:v>9.956246961594557</c:v>
                </c:pt>
                <c:pt idx="12">
                  <c:v>9.9780755176613916</c:v>
                </c:pt>
                <c:pt idx="13">
                  <c:v>9.9890257285696897</c:v>
                </c:pt>
                <c:pt idx="14">
                  <c:v>9.9945098517659989</c:v>
                </c:pt>
                <c:pt idx="15">
                  <c:v>9.9972541721328998</c:v>
                </c:pt>
                <c:pt idx="16">
                  <c:v>9.9986268975513042</c:v>
                </c:pt>
              </c:numCache>
            </c:numRef>
          </c:yVal>
          <c:smooth val="1"/>
          <c:extLst>
            <c:ext xmlns:c16="http://schemas.microsoft.com/office/drawing/2014/chart" uri="{C3380CC4-5D6E-409C-BE32-E72D297353CC}">
              <c16:uniqueId val="{00000003-BBE4-44AF-8C90-44F3683FCC4A}"/>
            </c:ext>
          </c:extLst>
        </c:ser>
        <c:ser>
          <c:idx val="4"/>
          <c:order val="4"/>
          <c:tx>
            <c:strRef>
              <c:f>Sheet1!$F$1</c:f>
              <c:strCache>
                <c:ptCount val="1"/>
                <c:pt idx="0">
                  <c:v>95%</c:v>
                </c:pt>
              </c:strCache>
            </c:strRef>
          </c:tx>
          <c:spPr>
            <a:ln w="28575">
              <a:solidFill>
                <a:schemeClr val="accent5">
                  <a:alpha val="20000"/>
                </a:schemeClr>
              </a:solidFill>
            </a:ln>
            <a:effectLst/>
          </c:spPr>
          <c:marker>
            <c:symbol val="circle"/>
            <c:size val="4"/>
            <c:spPr>
              <a:solidFill>
                <a:schemeClr val="accent5"/>
              </a:solidFill>
              <a:ln w="9525" cap="flat" cmpd="sng" algn="ctr">
                <a:solidFill>
                  <a:schemeClr val="accent5"/>
                </a:solidFill>
                <a:round/>
              </a:ln>
              <a:effectLst/>
            </c:spPr>
          </c:marker>
          <c:xVal>
            <c:numRef>
              <c:f>Sheet1!$A$2:$A$18</c:f>
              <c:numCache>
                <c:formatCode>General</c:formatCode>
                <c:ptCount val="17"/>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numCache>
            </c:numRef>
          </c:xVal>
          <c:yVal>
            <c:numRef>
              <c:f>Sheet1!$F$2:$F$18</c:f>
              <c:numCache>
                <c:formatCode>General</c:formatCode>
                <c:ptCount val="17"/>
                <c:pt idx="0">
                  <c:v>1</c:v>
                </c:pt>
                <c:pt idx="1">
                  <c:v>1.9047619047619047</c:v>
                </c:pt>
                <c:pt idx="2">
                  <c:v>3.4782608695652169</c:v>
                </c:pt>
                <c:pt idx="3">
                  <c:v>5.9259259259259247</c:v>
                </c:pt>
                <c:pt idx="4">
                  <c:v>9.1428571428571388</c:v>
                </c:pt>
                <c:pt idx="5">
                  <c:v>12.54901960784313</c:v>
                </c:pt>
                <c:pt idx="6">
                  <c:v>15.421686746987941</c:v>
                </c:pt>
                <c:pt idx="7">
                  <c:v>17.414965986394545</c:v>
                </c:pt>
                <c:pt idx="8">
                  <c:v>18.618181818181803</c:v>
                </c:pt>
                <c:pt idx="9">
                  <c:v>19.284369114877574</c:v>
                </c:pt>
                <c:pt idx="10">
                  <c:v>19.635666347075723</c:v>
                </c:pt>
                <c:pt idx="11">
                  <c:v>19.816158684083195</c:v>
                </c:pt>
                <c:pt idx="12">
                  <c:v>19.90765492102064</c:v>
                </c:pt>
                <c:pt idx="13">
                  <c:v>19.953720618682237</c:v>
                </c:pt>
                <c:pt idx="14">
                  <c:v>19.976833506065944</c:v>
                </c:pt>
                <c:pt idx="15">
                  <c:v>19.98841004056484</c:v>
                </c:pt>
                <c:pt idx="16">
                  <c:v>19.99420334070626</c:v>
                </c:pt>
              </c:numCache>
            </c:numRef>
          </c:yVal>
          <c:smooth val="1"/>
          <c:extLst>
            <c:ext xmlns:c16="http://schemas.microsoft.com/office/drawing/2014/chart" uri="{C3380CC4-5D6E-409C-BE32-E72D297353CC}">
              <c16:uniqueId val="{00000004-BBE4-44AF-8C90-44F3683FCC4A}"/>
            </c:ext>
          </c:extLst>
        </c:ser>
        <c:dLbls>
          <c:showLegendKey val="0"/>
          <c:showVal val="0"/>
          <c:showCatName val="0"/>
          <c:showSerName val="0"/>
          <c:showPercent val="0"/>
          <c:showBubbleSize val="0"/>
        </c:dLbls>
        <c:axId val="109294856"/>
        <c:axId val="275477504"/>
      </c:scatterChart>
      <c:valAx>
        <c:axId val="109294856"/>
        <c:scaling>
          <c:logBase val="2"/>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r>
                  <a:rPr lang="en-US"/>
                  <a:t>Number of Processors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75477504"/>
        <c:crosses val="autoZero"/>
        <c:crossBetween val="midCat"/>
      </c:valAx>
      <c:valAx>
        <c:axId val="275477504"/>
        <c:scaling>
          <c:orientation val="minMax"/>
          <c:max val="20"/>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r>
                  <a:rPr lang="en-US"/>
                  <a:t>Potential Speed-up</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09294856"/>
        <c:crosses val="autoZero"/>
        <c:crossBetween val="midCat"/>
      </c:valAx>
      <c:spPr>
        <a:noFill/>
        <a:ln>
          <a:solidFill>
            <a:schemeClr val="bg1"/>
          </a:solid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solidFill>
      <a:schemeClr val="tx1"/>
    </a:solidFill>
    <a:ln w="9525" cap="flat" cmpd="sng" algn="ctr">
      <a:solidFill>
        <a:schemeClr val="bg1"/>
      </a:solidFill>
      <a:round/>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Maximum Parallel Speed-up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percentStacked"/>
        <c:varyColors val="0"/>
        <c:ser>
          <c:idx val="0"/>
          <c:order val="0"/>
          <c:tx>
            <c:v>Time Parallel</c:v>
          </c:tx>
          <c:spPr>
            <a:solidFill>
              <a:srgbClr val="0080A7"/>
            </a:solidFill>
            <a:ln>
              <a:noFill/>
            </a:ln>
            <a:effectLst/>
          </c:spPr>
          <c:invertIfNegative val="0"/>
          <c:val>
            <c:numRef>
              <c:f>Sheet2!$A$2:$A$4</c:f>
              <c:numCache>
                <c:formatCode>General</c:formatCode>
                <c:ptCount val="3"/>
                <c:pt idx="0">
                  <c:v>10</c:v>
                </c:pt>
                <c:pt idx="1">
                  <c:v>75</c:v>
                </c:pt>
                <c:pt idx="2">
                  <c:v>50</c:v>
                </c:pt>
              </c:numCache>
            </c:numRef>
          </c:val>
          <c:extLst>
            <c:ext xmlns:c16="http://schemas.microsoft.com/office/drawing/2014/chart" uri="{C3380CC4-5D6E-409C-BE32-E72D297353CC}">
              <c16:uniqueId val="{00000000-8C9C-449C-AA08-341354689F6A}"/>
            </c:ext>
          </c:extLst>
        </c:ser>
        <c:ser>
          <c:idx val="1"/>
          <c:order val="1"/>
          <c:tx>
            <c:v>Time Serial</c:v>
          </c:tx>
          <c:spPr>
            <a:solidFill>
              <a:srgbClr val="FF5400"/>
            </a:solidFill>
            <a:ln>
              <a:noFill/>
            </a:ln>
            <a:effectLst/>
          </c:spPr>
          <c:invertIfNegative val="0"/>
          <c:val>
            <c:numRef>
              <c:f>Sheet2!$B$2:$B$4</c:f>
              <c:numCache>
                <c:formatCode>General</c:formatCode>
                <c:ptCount val="3"/>
                <c:pt idx="0">
                  <c:v>90</c:v>
                </c:pt>
                <c:pt idx="1">
                  <c:v>25</c:v>
                </c:pt>
                <c:pt idx="2">
                  <c:v>50</c:v>
                </c:pt>
              </c:numCache>
            </c:numRef>
          </c:val>
          <c:extLst>
            <c:ext xmlns:c16="http://schemas.microsoft.com/office/drawing/2014/chart" uri="{C3380CC4-5D6E-409C-BE32-E72D297353CC}">
              <c16:uniqueId val="{00000001-8C9C-449C-AA08-341354689F6A}"/>
            </c:ext>
          </c:extLst>
        </c:ser>
        <c:dLbls>
          <c:showLegendKey val="0"/>
          <c:showVal val="0"/>
          <c:showCatName val="0"/>
          <c:showSerName val="0"/>
          <c:showPercent val="0"/>
          <c:showBubbleSize val="0"/>
        </c:dLbls>
        <c:gapWidth val="150"/>
        <c:overlap val="100"/>
        <c:axId val="473392416"/>
        <c:axId val="473391632"/>
      </c:barChart>
      <c:catAx>
        <c:axId val="473392416"/>
        <c:scaling>
          <c:orientation val="minMax"/>
        </c:scaling>
        <c:delete val="1"/>
        <c:axPos val="l"/>
        <c:majorTickMark val="none"/>
        <c:minorTickMark val="none"/>
        <c:tickLblPos val="nextTo"/>
        <c:crossAx val="473391632"/>
        <c:crosses val="autoZero"/>
        <c:auto val="1"/>
        <c:lblAlgn val="ctr"/>
        <c:lblOffset val="100"/>
        <c:noMultiLvlLbl val="0"/>
      </c:catAx>
      <c:valAx>
        <c:axId val="473391632"/>
        <c:scaling>
          <c:orientation val="minMax"/>
        </c:scaling>
        <c:delete val="1"/>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7339241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0.96966</cdr:x>
      <cdr:y>0.14114</cdr:y>
    </cdr:from>
    <cdr:to>
      <cdr:x>0.96966</cdr:x>
      <cdr:y>0.97105</cdr:y>
    </cdr:to>
    <cdr:cxnSp macro="">
      <cdr:nvCxnSpPr>
        <cdr:cNvPr id="3" name="Straight Connector 2">
          <a:extLst xmlns:a="http://schemas.openxmlformats.org/drawingml/2006/main">
            <a:ext uri="{FF2B5EF4-FFF2-40B4-BE49-F238E27FC236}">
              <a16:creationId xmlns:a16="http://schemas.microsoft.com/office/drawing/2014/main" id="{9CA2B339-983E-4511-BD87-C401A32AF942}"/>
            </a:ext>
          </a:extLst>
        </cdr:cNvPr>
        <cdr:cNvCxnSpPr/>
      </cdr:nvCxnSpPr>
      <cdr:spPr>
        <a:xfrm xmlns:a="http://schemas.openxmlformats.org/drawingml/2006/main">
          <a:off x="4433290" y="593766"/>
          <a:ext cx="0" cy="3491346"/>
        </a:xfrm>
        <a:prstGeom xmlns:a="http://schemas.openxmlformats.org/drawingml/2006/main" prst="line">
          <a:avLst/>
        </a:prstGeom>
        <a:ln xmlns:a="http://schemas.openxmlformats.org/drawingml/2006/main" w="28575">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0.64758</cdr:x>
      <cdr:y>0.91466</cdr:y>
    </cdr:from>
    <cdr:to>
      <cdr:x>0.96883</cdr:x>
      <cdr:y>0.97282</cdr:y>
    </cdr:to>
    <cdr:sp macro="" textlink="">
      <cdr:nvSpPr>
        <cdr:cNvPr id="5" name="TextBox 4"/>
        <cdr:cNvSpPr txBox="1"/>
      </cdr:nvSpPr>
      <cdr:spPr>
        <a:xfrm xmlns:a="http://schemas.openxmlformats.org/drawingml/2006/main">
          <a:off x="2960748" y="3847893"/>
          <a:ext cx="1468747" cy="244682"/>
        </a:xfrm>
        <a:prstGeom xmlns:a="http://schemas.openxmlformats.org/drawingml/2006/main" prst="rect">
          <a:avLst/>
        </a:prstGeom>
        <a:noFill xmlns:a="http://schemas.openxmlformats.org/drawingml/2006/main"/>
        <a:ln xmlns:a="http://schemas.openxmlformats.org/drawingml/2006/main" w="28575">
          <a:solidFill>
            <a:schemeClr val="bg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wrap="square" rtlCol="0" anchor="ctr">
          <a:spAutoFit/>
        </a:bodyPr>
        <a:lstStyle xmlns:a="http://schemas.openxmlformats.org/drawingml/2006/main"/>
        <a:p xmlns:a="http://schemas.openxmlformats.org/drawingml/2006/main">
          <a:pPr algn="ctr">
            <a:lnSpc>
              <a:spcPct val="90000"/>
            </a:lnSpc>
          </a:pPr>
          <a:r>
            <a:rPr lang="en-US" sz="1100" dirty="0">
              <a:solidFill>
                <a:schemeClr val="bg1"/>
              </a:solidFill>
            </a:rPr>
            <a:t>Total Serial Runtime</a:t>
          </a:r>
        </a:p>
      </cdr:txBody>
    </cdr:sp>
  </cdr:relSizeAnchor>
  <cdr:relSizeAnchor xmlns:cdr="http://schemas.openxmlformats.org/drawingml/2006/chartDrawing">
    <cdr:from>
      <cdr:x>0.49693</cdr:x>
      <cdr:y>0.19195</cdr:y>
    </cdr:from>
    <cdr:to>
      <cdr:x>0.49766</cdr:x>
      <cdr:y>0.45165</cdr:y>
    </cdr:to>
    <cdr:cxnSp macro="">
      <cdr:nvCxnSpPr>
        <cdr:cNvPr id="6" name="Straight Connector 5">
          <a:extLst xmlns:a="http://schemas.openxmlformats.org/drawingml/2006/main">
            <a:ext uri="{FF2B5EF4-FFF2-40B4-BE49-F238E27FC236}">
              <a16:creationId xmlns:a16="http://schemas.microsoft.com/office/drawing/2014/main" id="{59E28828-8153-42AC-93E8-A8E603984497}"/>
            </a:ext>
          </a:extLst>
        </cdr:cNvPr>
        <cdr:cNvCxnSpPr/>
      </cdr:nvCxnSpPr>
      <cdr:spPr>
        <a:xfrm xmlns:a="http://schemas.openxmlformats.org/drawingml/2006/main" flipH="1">
          <a:off x="2271981" y="807522"/>
          <a:ext cx="3299" cy="1092530"/>
        </a:xfrm>
        <a:prstGeom xmlns:a="http://schemas.openxmlformats.org/drawingml/2006/main" prst="line">
          <a:avLst/>
        </a:prstGeom>
        <a:ln xmlns:a="http://schemas.openxmlformats.org/drawingml/2006/main" w="28575">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0.17558</cdr:x>
      <cdr:y>0.37151</cdr:y>
    </cdr:from>
    <cdr:to>
      <cdr:x>0.49683</cdr:x>
      <cdr:y>0.46589</cdr:y>
    </cdr:to>
    <cdr:sp macro="" textlink="">
      <cdr:nvSpPr>
        <cdr:cNvPr id="7" name="TextBox 2"/>
        <cdr:cNvSpPr txBox="1"/>
      </cdr:nvSpPr>
      <cdr:spPr>
        <a:xfrm xmlns:a="http://schemas.openxmlformats.org/drawingml/2006/main">
          <a:off x="802737" y="1562908"/>
          <a:ext cx="1468747" cy="397032"/>
        </a:xfrm>
        <a:prstGeom xmlns:a="http://schemas.openxmlformats.org/drawingml/2006/main" prst="rect">
          <a:avLst/>
        </a:prstGeom>
        <a:noFill xmlns:a="http://schemas.openxmlformats.org/drawingml/2006/main"/>
        <a:ln xmlns:a="http://schemas.openxmlformats.org/drawingml/2006/main" w="28575">
          <a:solidFill>
            <a:schemeClr val="bg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rtlCol="0" anchor="ctr">
          <a:sp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lnSpc>
              <a:spcPct val="90000"/>
            </a:lnSpc>
          </a:pPr>
          <a:r>
            <a:rPr lang="en-US" sz="1100" dirty="0">
              <a:solidFill>
                <a:schemeClr val="bg1"/>
              </a:solidFill>
            </a:rPr>
            <a:t>Total Parallel Runtime (50%)</a:t>
          </a:r>
        </a:p>
      </cdr:txBody>
    </cdr:sp>
  </cdr:relSizeAnchor>
  <cdr:relSizeAnchor xmlns:cdr="http://schemas.openxmlformats.org/drawingml/2006/chartDrawing">
    <cdr:from>
      <cdr:x>0.73921</cdr:x>
      <cdr:y>0.48066</cdr:y>
    </cdr:from>
    <cdr:to>
      <cdr:x>0.73994</cdr:x>
      <cdr:y>0.74036</cdr:y>
    </cdr:to>
    <cdr:cxnSp macro="">
      <cdr:nvCxnSpPr>
        <cdr:cNvPr id="10" name="Straight Connector 9">
          <a:extLst xmlns:a="http://schemas.openxmlformats.org/drawingml/2006/main">
            <a:ext uri="{FF2B5EF4-FFF2-40B4-BE49-F238E27FC236}">
              <a16:creationId xmlns:a16="http://schemas.microsoft.com/office/drawing/2014/main" id="{ED375395-A938-4BAE-914F-E151D194626E}"/>
            </a:ext>
          </a:extLst>
        </cdr:cNvPr>
        <cdr:cNvCxnSpPr/>
      </cdr:nvCxnSpPr>
      <cdr:spPr>
        <a:xfrm xmlns:a="http://schemas.openxmlformats.org/drawingml/2006/main" flipH="1">
          <a:off x="3379685" y="2022104"/>
          <a:ext cx="3299" cy="1092530"/>
        </a:xfrm>
        <a:prstGeom xmlns:a="http://schemas.openxmlformats.org/drawingml/2006/main" prst="line">
          <a:avLst/>
        </a:prstGeom>
        <a:ln xmlns:a="http://schemas.openxmlformats.org/drawingml/2006/main" w="28575">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0.41786</cdr:x>
      <cdr:y>0.66022</cdr:y>
    </cdr:from>
    <cdr:to>
      <cdr:x>0.7391</cdr:x>
      <cdr:y>0.7546</cdr:y>
    </cdr:to>
    <cdr:sp macro="" textlink="">
      <cdr:nvSpPr>
        <cdr:cNvPr id="11" name="TextBox 2"/>
        <cdr:cNvSpPr txBox="1"/>
      </cdr:nvSpPr>
      <cdr:spPr>
        <a:xfrm xmlns:a="http://schemas.openxmlformats.org/drawingml/2006/main">
          <a:off x="1910441" y="2777490"/>
          <a:ext cx="1468747" cy="397032"/>
        </a:xfrm>
        <a:prstGeom xmlns:a="http://schemas.openxmlformats.org/drawingml/2006/main" prst="rect">
          <a:avLst/>
        </a:prstGeom>
        <a:noFill xmlns:a="http://schemas.openxmlformats.org/drawingml/2006/main"/>
        <a:ln xmlns:a="http://schemas.openxmlformats.org/drawingml/2006/main" w="28575">
          <a:solidFill>
            <a:schemeClr val="bg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rtlCol="0" anchor="ctr">
          <a:sp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lnSpc>
              <a:spcPct val="90000"/>
            </a:lnSpc>
          </a:pPr>
          <a:r>
            <a:rPr lang="en-US" sz="1100" dirty="0">
              <a:solidFill>
                <a:schemeClr val="bg1"/>
              </a:solidFill>
            </a:rPr>
            <a:t>Total Parallel Runtime (25%)</a:t>
          </a:r>
        </a:p>
      </cdr:txBody>
    </cdr:sp>
  </cdr:relSizeAnchor>
  <cdr:relSizeAnchor xmlns:cdr="http://schemas.openxmlformats.org/drawingml/2006/chartDrawing">
    <cdr:from>
      <cdr:x>0.12291</cdr:x>
      <cdr:y>0.7678</cdr:y>
    </cdr:from>
    <cdr:to>
      <cdr:x>0.12363</cdr:x>
      <cdr:y>1</cdr:y>
    </cdr:to>
    <cdr:cxnSp macro="">
      <cdr:nvCxnSpPr>
        <cdr:cNvPr id="12" name="Straight Connector 11">
          <a:extLst xmlns:a="http://schemas.openxmlformats.org/drawingml/2006/main">
            <a:ext uri="{FF2B5EF4-FFF2-40B4-BE49-F238E27FC236}">
              <a16:creationId xmlns:a16="http://schemas.microsoft.com/office/drawing/2014/main" id="{F75CF56D-4870-46BE-9542-3CE882A1EE27}"/>
            </a:ext>
          </a:extLst>
        </cdr:cNvPr>
        <cdr:cNvCxnSpPr/>
      </cdr:nvCxnSpPr>
      <cdr:spPr>
        <a:xfrm xmlns:a="http://schemas.openxmlformats.org/drawingml/2006/main">
          <a:off x="561934" y="3230088"/>
          <a:ext cx="3300" cy="976828"/>
        </a:xfrm>
        <a:prstGeom xmlns:a="http://schemas.openxmlformats.org/drawingml/2006/main" prst="line">
          <a:avLst/>
        </a:prstGeom>
        <a:ln xmlns:a="http://schemas.openxmlformats.org/drawingml/2006/main" w="28575">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0.12175</cdr:x>
      <cdr:y>0.90562</cdr:y>
    </cdr:from>
    <cdr:to>
      <cdr:x>0.443</cdr:x>
      <cdr:y>1</cdr:y>
    </cdr:to>
    <cdr:sp macro="" textlink="">
      <cdr:nvSpPr>
        <cdr:cNvPr id="13" name="TextBox 2"/>
        <cdr:cNvSpPr txBox="1"/>
      </cdr:nvSpPr>
      <cdr:spPr>
        <a:xfrm xmlns:a="http://schemas.openxmlformats.org/drawingml/2006/main">
          <a:off x="556654" y="3809884"/>
          <a:ext cx="1468747" cy="397032"/>
        </a:xfrm>
        <a:prstGeom xmlns:a="http://schemas.openxmlformats.org/drawingml/2006/main" prst="rect">
          <a:avLst/>
        </a:prstGeom>
        <a:noFill xmlns:a="http://schemas.openxmlformats.org/drawingml/2006/main"/>
        <a:ln xmlns:a="http://schemas.openxmlformats.org/drawingml/2006/main" w="28575">
          <a:solidFill>
            <a:schemeClr val="bg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rtlCol="0" anchor="ctr">
          <a:sp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lnSpc>
              <a:spcPct val="90000"/>
            </a:lnSpc>
          </a:pPr>
          <a:r>
            <a:rPr lang="en-US" sz="1100" dirty="0">
              <a:solidFill>
                <a:schemeClr val="bg1"/>
              </a:solidFill>
            </a:rPr>
            <a:t>Total Parallel Runtime (90%)</a:t>
          </a:r>
        </a:p>
      </cdr:txBody>
    </cdr:sp>
  </cdr:relSizeAnchor>
</c:userShape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8/26/2019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parallel programming and OpenACC. This is a very conceptual approach, and is intended for students with little to no parallel programming experience.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3176231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first true parallel solution, and is most likely everyone’s first thought on how to speed up the grading process.</a:t>
            </a:r>
          </a:p>
          <a:p>
            <a:endParaRPr lang="en-US" dirty="0"/>
          </a:p>
          <a:p>
            <a:r>
              <a:rPr lang="en-US" dirty="0"/>
              <a:t>We break up the 1,000 exams into 4 piles of 250. Each of these piles will be graded by 1 of the 4 graders simultaneously. After all the graders have finished grading their pile they will pass their piles around round-robin. They will repeat this until all 1,000 exams have all 8 questions graded.</a:t>
            </a:r>
          </a:p>
          <a:p>
            <a:endParaRPr lang="en-US" dirty="0"/>
          </a:p>
          <a:p>
            <a:r>
              <a:rPr lang="en-US" dirty="0"/>
              <a:t>If we assume that the time to pass the piles around is insignificant, this solution is 4x faster than the sequential solution (which makes sense, since we have 4 graders.) We can also see that all of the graders are active 100% of the time.</a:t>
            </a:r>
          </a:p>
          <a:p>
            <a:endParaRPr lang="en-US" dirty="0"/>
          </a:p>
          <a:p>
            <a:r>
              <a:rPr lang="en-US" dirty="0"/>
              <a:t>The most important thing to consider, however, is that this solution is only possible if the questions can be graded out-of-order. If the questions must be graded #1 -&gt; #2 -&gt; #3 … -&gt; #8, then this solution is not possible (or this solution will produce erratic results) Next, we will look at a parallel example where these problems are graded in order.  (Note to presenter: This would be similar to a data dependency within a loop, which will be covered later. It may be worth reminding the audience of this example when teaching data dependencies.)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3980434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parallel solution, referred to as a Pipeline. In this solution, the exams are graded in order, #1 -&gt; #2 -&gt; #3 … -&gt; #8. However, we still maintain a high level of parallelism. We notice that there is a much higher number of transfers than previous examples, because now we’re transferring one exam at-a-time.</a:t>
            </a:r>
          </a:p>
          <a:p>
            <a:endParaRPr lang="en-US" dirty="0"/>
          </a:p>
          <a:p>
            <a:r>
              <a:rPr lang="en-US" dirty="0"/>
              <a:t>It is also worth noting that it takes a little bit of time to get the process started. It’s not until after the first 3 exams that we have all graders active.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641609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pipeline example that didn’t go perfectly. The professor had to pause in the middle of grading (maybe something like a bathroom break). During this pause, everyone else comes grinding to a halt as well. This is due to the graders dependency on each other.</a:t>
            </a:r>
          </a:p>
          <a:p>
            <a:endParaRPr lang="en-US" dirty="0"/>
          </a:p>
          <a:p>
            <a:r>
              <a:rPr lang="en-US" dirty="0"/>
              <a:t>However, since the graders are functioning independently of each other, the other graders are able to continue grading for a little bit after the professor stops.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677105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stress a few points:</a:t>
            </a:r>
          </a:p>
          <a:p>
            <a:pPr marL="171450" indent="-171450">
              <a:buFont typeface="Arial" panose="020B0604020202020204" pitchFamily="34" charset="0"/>
              <a:buChar char="•"/>
            </a:pPr>
            <a:r>
              <a:rPr lang="en-US" dirty="0"/>
              <a:t>If you don’t understand the nature of the problem, you may attempt to parallelize something that cannot be correctly parallelized.</a:t>
            </a:r>
          </a:p>
          <a:p>
            <a:pPr marL="171450" indent="-171450">
              <a:buFont typeface="Arial" panose="020B0604020202020204" pitchFamily="34" charset="0"/>
              <a:buChar char="•"/>
            </a:pPr>
            <a:r>
              <a:rPr lang="en-US" dirty="0"/>
              <a:t>The fewer restrictions on order of execution, the easier it is to parallelize an operation. By restricting that each question be graded by the same grader we’ve introduced a need to communicate to ensure this restriction is met. If this restriction is lifted, then each grader can grade an entire stack of tests independently at their own pace.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Terms from this section:</a:t>
            </a:r>
          </a:p>
          <a:p>
            <a:pPr marL="171450" indent="-171450">
              <a:buFont typeface="Arial" panose="020B0604020202020204" pitchFamily="34" charset="0"/>
              <a:buChar char="•"/>
            </a:pPr>
            <a:r>
              <a:rPr lang="en-US" dirty="0"/>
              <a:t>Task-based parallelism: breaking up a larger operation into independent tasks that can be executed in parallel.</a:t>
            </a:r>
          </a:p>
          <a:p>
            <a:pPr marL="171450" indent="-171450">
              <a:buFont typeface="Arial" panose="020B0604020202020204" pitchFamily="34" charset="0"/>
              <a:buChar char="•"/>
            </a:pPr>
            <a:r>
              <a:rPr lang="en-US" dirty="0"/>
              <a:t>Data parallelism: performing the same operation on multiple data items (same question on multiple tests, for instance)  in parallel.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OpenACC focuses primarily on exposing the data parallelism of loops, but has some simple tasking primitives too, which will be covered in a much later module.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491380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chart is showing the total runtime when running serially and the runtime</a:t>
            </a:r>
            <a:r>
              <a:rPr lang="en-US" baseline="0" dirty="0"/>
              <a:t> when running a percentage of the code infinitely fast in parallel. So, intuitively, parallelizing 50% of the code results in ½ of the runtime or a </a:t>
            </a:r>
            <a:r>
              <a:rPr lang="en-US" baseline="0"/>
              <a:t>2X speed-up.</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355840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coding yet. Just explaining what OpenACC is, it’s weaknesses/limitations, and why it’s worth learning.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514188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Powerful, Portable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1613773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407988" y="695325"/>
            <a:ext cx="6196012"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aseline="0" dirty="0"/>
              <a:t>Libraries are limited by what is included within the library. The programmer is not able to make changes that are not defined in the library. If the programmer needs to do something not defined in the library, there isn’t really a solution for it. This is very high performance, but only if the operations you want to do are available in a library form.</a:t>
            </a:r>
          </a:p>
          <a:p>
            <a:pPr eaLnBrk="1" hangingPunct="1">
              <a:spcBef>
                <a:spcPct val="0"/>
              </a:spcBef>
            </a:pPr>
            <a:endParaRPr lang="en-US" baseline="0" dirty="0"/>
          </a:p>
          <a:p>
            <a:pPr eaLnBrk="1" hangingPunct="1">
              <a:spcBef>
                <a:spcPct val="0"/>
              </a:spcBef>
            </a:pPr>
            <a:r>
              <a:rPr lang="en-US" baseline="0" dirty="0"/>
              <a:t>Programming Languages require a programmer to recreate their sequential program from scratch and maintain both serial and parallel versions of their key operations. The programmer can micro-manage everything about their program and often use device-specific features too specific for higher-level approaches in order to achieve the best performance. Parallel programs created in a parallel programming languages tend to only work on a very small number of platforms.</a:t>
            </a:r>
          </a:p>
          <a:p>
            <a:pPr eaLnBrk="1" hangingPunct="1">
              <a:spcBef>
                <a:spcPct val="0"/>
              </a:spcBef>
            </a:pPr>
            <a:endParaRPr lang="en-US" baseline="0" dirty="0"/>
          </a:p>
          <a:p>
            <a:pPr eaLnBrk="1" hangingPunct="1">
              <a:spcBef>
                <a:spcPct val="0"/>
              </a:spcBef>
            </a:pPr>
            <a:r>
              <a:rPr lang="en-US" baseline="0" dirty="0"/>
              <a:t>Compiler directives sit in the middle and blend the flexibility of programming languages with the ease of use of libraries. The programmer annotates the code with high-level instructions that a compiler can use to parallelize the code or can safely ignore. This means that a code with compiler directives can be compiled for many different parallel platforms and there’s no need to maintain separate serial and parallel versions of the code.</a:t>
            </a:r>
          </a:p>
          <a:p>
            <a:pPr eaLnBrk="1" hangingPunct="1">
              <a:spcBef>
                <a:spcPct val="0"/>
              </a:spcBef>
            </a:pPr>
            <a:endParaRPr lang="en-US" baseline="0" dirty="0"/>
          </a:p>
        </p:txBody>
      </p:sp>
      <p:sp>
        <p:nvSpPr>
          <p:cNvPr id="614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57024" indent="-291163">
              <a:defRPr>
                <a:solidFill>
                  <a:schemeClr val="tx1"/>
                </a:solidFill>
                <a:latin typeface="Arial" charset="0"/>
              </a:defRPr>
            </a:lvl2pPr>
            <a:lvl3pPr marL="1164653" indent="-232930">
              <a:defRPr>
                <a:solidFill>
                  <a:schemeClr val="tx1"/>
                </a:solidFill>
                <a:latin typeface="Arial" charset="0"/>
              </a:defRPr>
            </a:lvl3pPr>
            <a:lvl4pPr marL="1630513" indent="-232930">
              <a:defRPr>
                <a:solidFill>
                  <a:schemeClr val="tx1"/>
                </a:solidFill>
                <a:latin typeface="Arial" charset="0"/>
              </a:defRPr>
            </a:lvl4pPr>
            <a:lvl5pPr marL="2096375" indent="-232930">
              <a:defRPr>
                <a:solidFill>
                  <a:schemeClr val="tx1"/>
                </a:solidFill>
                <a:latin typeface="Arial" charset="0"/>
              </a:defRPr>
            </a:lvl5pPr>
            <a:lvl6pPr marL="2562236" indent="-232930" fontAlgn="base">
              <a:spcBef>
                <a:spcPct val="0"/>
              </a:spcBef>
              <a:spcAft>
                <a:spcPct val="0"/>
              </a:spcAft>
              <a:defRPr>
                <a:solidFill>
                  <a:schemeClr val="tx1"/>
                </a:solidFill>
                <a:latin typeface="Arial" charset="0"/>
              </a:defRPr>
            </a:lvl6pPr>
            <a:lvl7pPr marL="3028096" indent="-232930" fontAlgn="base">
              <a:spcBef>
                <a:spcPct val="0"/>
              </a:spcBef>
              <a:spcAft>
                <a:spcPct val="0"/>
              </a:spcAft>
              <a:defRPr>
                <a:solidFill>
                  <a:schemeClr val="tx1"/>
                </a:solidFill>
                <a:latin typeface="Arial" charset="0"/>
              </a:defRPr>
            </a:lvl7pPr>
            <a:lvl8pPr marL="3493958" indent="-232930" fontAlgn="base">
              <a:spcBef>
                <a:spcPct val="0"/>
              </a:spcBef>
              <a:spcAft>
                <a:spcPct val="0"/>
              </a:spcAft>
              <a:defRPr>
                <a:solidFill>
                  <a:schemeClr val="tx1"/>
                </a:solidFill>
                <a:latin typeface="Arial" charset="0"/>
              </a:defRPr>
            </a:lvl8pPr>
            <a:lvl9pPr marL="3959819" indent="-232930" fontAlgn="base">
              <a:spcBef>
                <a:spcPct val="0"/>
              </a:spcBef>
              <a:spcAft>
                <a:spcPct val="0"/>
              </a:spcAft>
              <a:defRPr>
                <a:solidFill>
                  <a:schemeClr val="tx1"/>
                </a:solidFill>
                <a:latin typeface="Arial" charset="0"/>
              </a:defRPr>
            </a:lvl9pPr>
          </a:lstStyle>
          <a:p>
            <a:pPr>
              <a:defRPr/>
            </a:pPr>
            <a:fld id="{097FB307-75B3-4713-8C40-ADDB71E7CAA4}" type="slidenum">
              <a:rPr lang="en-US" smtClean="0">
                <a:solidFill>
                  <a:srgbClr val="000000"/>
                </a:solidFill>
                <a:latin typeface="Calibri" pitchFamily="34" charset="0"/>
              </a:rPr>
              <a:pPr>
                <a:defRPr/>
              </a:pPr>
              <a:t>19</a:t>
            </a:fld>
            <a:endParaRPr lang="en-US">
              <a:solidFill>
                <a:srgbClr val="000000"/>
              </a:solidFill>
              <a:latin typeface="Calibri" pitchFamily="34" charset="0"/>
            </a:endParaRPr>
          </a:p>
        </p:txBody>
      </p:sp>
    </p:spTree>
    <p:extLst>
      <p:ext uri="{BB962C8B-B14F-4D97-AF65-F5344CB8AC3E}">
        <p14:creationId xmlns:p14="http://schemas.microsoft.com/office/powerpoint/2010/main" val="2300488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OpenACC parallel model. We have a host, which runs our sequential code. This would be a CPU. Then we have our device, which is some sort of parallel hardware. The host and device usually (though not always) have separate memory, and the programmer can use OpenACC to move data between the two memories.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1950401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3 main aspects of OpenACC. We will break them down one-by-one.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1991398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module is designed for a complete beginner to parallel programming and to OpenACC. If students are already familiar with parallel programming, it is understandable to skip directly to the section labeled “Introduction to OpenACC.”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Students who are already familiar with parallel programming, and know what OpenACC is, then this chapter might be skippable entirely.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3821597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part, we consider OpenACC to be an incremental programming model because we can start with a base, working code. So we start with a working code, then can make small changes until the code is optimal. Many other parallel programming models have you build the code from the ground up. This means that you make large changes at a time, and when something doesn’t work, you either scrap it, or debug it.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2115220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main advantages of OpenACC is that you can run your program on several different parallel hardware without having to make any changes to the code. You may need to make small changes for the code to be optimal, but it is expected that any OpenACC parallel code can run relatively well on any of the supported hardware.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2085395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OpenACC is meant to be simple to learn/use. Outside of standard C/C++/Fortran coding, there are no new languages to learn.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1617712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OpenACC is relatively simple to use, and can be a very good resource for anyone to parallelize their existing code. The main tradeoff is in performance. While OpenACC excels in being user-friendly, and developer-friendly, it usually cannot achieve as much performance as a low-level parallel programming model (such as CUDA). This is generally true for any high-level model, as the programmer will just not have the kind of control over their code as they would using a low-level model.</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92292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b="1" dirty="0"/>
              <a:t>Gaussian</a:t>
            </a:r>
            <a:r>
              <a:rPr lang="en-US" dirty="0"/>
              <a:t> is quantum chemistry application used to model the electronic structure of atoms and molecules. It’s used by scientists and researchers interested in chemical properties including pharmaceuticals, materials, agrochemicals, and related fields to increase the accuracy of results for small molecular systems, and increase the size of large molecules that can be modeled.</a:t>
            </a:r>
          </a:p>
          <a:p>
            <a:endParaRPr lang="en-US" dirty="0"/>
          </a:p>
          <a:p>
            <a:r>
              <a:rPr lang="en-US" dirty="0"/>
              <a:t>Gaussian has over 2 million lines of mostly Fortran 77 code and has been in development since 1970.</a:t>
            </a:r>
          </a:p>
          <a:p>
            <a:r>
              <a:rPr lang="en-US" dirty="0"/>
              <a:t>Which makes it really hard to move the code to a new platform and be able to </a:t>
            </a:r>
            <a:r>
              <a:rPr lang="en-US" dirty="0" err="1"/>
              <a:t>maintain.After</a:t>
            </a:r>
            <a:r>
              <a:rPr lang="en-US" dirty="0"/>
              <a:t> learning that OpenACC allows minimal codes changes and </a:t>
            </a:r>
            <a:r>
              <a:rPr lang="en-US" dirty="0" err="1"/>
              <a:t>delievers</a:t>
            </a:r>
            <a:r>
              <a:rPr lang="en-US" dirty="0"/>
              <a:t> performance portability, Gaussian developers decided to start migrating </a:t>
            </a:r>
            <a:r>
              <a:rPr lang="en-US" dirty="0" err="1"/>
              <a:t>thier</a:t>
            </a:r>
            <a:r>
              <a:rPr lang="en-US" dirty="0"/>
              <a:t> code to GPUs using OpenACC.</a:t>
            </a:r>
          </a:p>
          <a:p>
            <a:endParaRPr lang="en-US" dirty="0"/>
          </a:p>
          <a:p>
            <a:r>
              <a:rPr lang="en-US" dirty="0"/>
              <a:t>Gaussian is parallelized with OpenMP (multi-threading) across CPU cores, and in the latest releases with OpenACC for GPU acceleration. Most common use cases (80 – 85%) are GPU-accelerated.</a:t>
            </a:r>
          </a:p>
          <a:p>
            <a:r>
              <a:rPr lang="en-US" dirty="0"/>
              <a:t>According to Gaussian developers a GPU-accelerated server with 8 P100s that costs only 2x more than a very fast and expensive CPU dual-socket server will deliver 7x performance based on a Valinomycin problem. Making populating a server with GPUs an obvious choice.</a:t>
            </a:r>
          </a:p>
          <a:p>
            <a:endParaRPr lang="en-US" dirty="0"/>
          </a:p>
          <a:p>
            <a:r>
              <a:rPr lang="en-US" b="1" dirty="0"/>
              <a:t>ANSYS Fluent</a:t>
            </a:r>
            <a:r>
              <a:rPr lang="en-US" dirty="0"/>
              <a:t> is a general-purpose Computational Fluid Dynamics package used to model flow, turbulence, heat transfer, and reactions for industrial applications. Its used primarily by engineers for design and analysis in automotive, aerospace, academia, oil &amp; gas, marine and Formula 1 racing to reduce time to market, create new designs, improve efficiency and reduce costs.</a:t>
            </a:r>
          </a:p>
          <a:p>
            <a:endParaRPr lang="en-US" dirty="0"/>
          </a:p>
          <a:p>
            <a:r>
              <a:rPr lang="en-US" dirty="0"/>
              <a:t>The production release of Fluent now has a Discrete Ordinate Radiation Model that is GPU-accelerated using OpenACC.  It’s very high resolution, with 1000’s of scalar equations needed for modeling light beams, all written in C and C++, and runs on Windows or Linux/x86 platforms with GPU accelerators</a:t>
            </a:r>
          </a:p>
          <a:p>
            <a:endParaRPr lang="en-US" dirty="0"/>
          </a:p>
          <a:p>
            <a:r>
              <a:rPr lang="en-US" dirty="0"/>
              <a:t>Speed-ups are about a factor of 3 using 2 P100s vs all 32 cores of a dual-socket Haswell server on this solver, and ANSYS is now working on GPU acceleration of other parts of the codes and ports to other platforms using OpenACC.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b="1" dirty="0"/>
              <a:t>VASP</a:t>
            </a:r>
            <a:r>
              <a:rPr lang="en-US" dirty="0"/>
              <a:t> is very widely-used at DOE and HPC sites for atomic scale materials modeling – it consumes between 10 and 20% of the compute cycles at the NERSC supercomputer every year. It’s been in development for about 25 years, has close to 500,000 lines of Fortran 90, still some FORTRAN 77. Parallelized using MPI, with OpenMP recently added for multicore CPUs to enable running in hybrid mode. </a:t>
            </a:r>
          </a:p>
          <a:p>
            <a:endParaRPr lang="en-US" dirty="0"/>
          </a:p>
          <a:p>
            <a:r>
              <a:rPr lang="en-US" dirty="0"/>
              <a:t>Some use cases have been GPU accelerated using CUDA C for a couple of years. Not all use cases are ported to GPUs in the CUDA version, and it resulted in different source trees for Fortran vs CUDA C which made it a challenge to keep the CUDA C sources up-to-date with long development cycles to port new solvers. University of Vienna decided to explore an OpenACC port to see if they could get good GPU acceleration in a single-source version of the code. After porting the 1st part of the code developers confirmed little code refactoring was required to use OpenACC and GPU-accelerated libraries. The resulting OpenACC version is generally at least as fast as the CUDA version, and enabled GPU acceleration of parts of the code and use cases that hadn’t yet been ported to CUDA. The VASP developers are in the process of integrating OpenACC into the main development source tree.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1624888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parallel programs that were accelerated with OpenACC</a:t>
            </a:r>
          </a:p>
          <a:p>
            <a:endParaRPr lang="en-US" dirty="0"/>
          </a:p>
          <a:p>
            <a:r>
              <a:rPr lang="en-US" dirty="0"/>
              <a:t>Main points of interest:</a:t>
            </a:r>
          </a:p>
          <a:p>
            <a:r>
              <a:rPr lang="en-US" dirty="0"/>
              <a:t>	Amount of speedup over the sequential version</a:t>
            </a:r>
          </a:p>
          <a:p>
            <a:r>
              <a:rPr lang="en-US" dirty="0"/>
              <a:t>	Runtime differences</a:t>
            </a:r>
          </a:p>
          <a:p>
            <a:r>
              <a:rPr lang="en-US" dirty="0"/>
              <a:t>	Time taken to port the code to OpenACC</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3268554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for various things relating to OpenACC. The two recommended, free compilers for OpenACC are PGI and GCC. OpenACC is a new edition to GCC, and all of </a:t>
            </a:r>
            <a:r>
              <a:rPr lang="en-US" dirty="0" err="1"/>
              <a:t>OpenACC’s</a:t>
            </a:r>
            <a:r>
              <a:rPr lang="en-US" dirty="0"/>
              <a:t> features may not be supported yet.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456382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are going to show some simple code examples, and discuss a potential parallel solutions, and then give an idea of how we could parallelize the code in OpenACC. We want to focus on the theory behind parallelism, and we will delve more into the OpenACC implementation in later chapters.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3042210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sequential version of a simple pairing function. The input array is full of integers, and we will be reading integers from this array. The output array is what we will write to. The integer N is the size of the output array.</a:t>
            </a:r>
          </a:p>
          <a:p>
            <a:endParaRPr lang="en-US" dirty="0"/>
          </a:p>
          <a:p>
            <a:r>
              <a:rPr lang="en-US" dirty="0"/>
              <a:t>The animations will walk through the loop iterations one-by-one, demonstrating how a sequential program would run.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2336316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sequential version of a simple pairing function. The input array is full of integers, and we will be reading integers from this array. The output array is what we will write to. The integer N is the size of the output array.</a:t>
            </a:r>
          </a:p>
          <a:p>
            <a:endParaRPr lang="en-US" dirty="0"/>
          </a:p>
          <a:p>
            <a:r>
              <a:rPr lang="en-US" dirty="0"/>
              <a:t>The animations will walk through the loop iterations one-by-one, demonstrating how a sequential program would run.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200335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introduce parallel programing/parallelism at a very high level. We aim to give students a background of what parallelism is, and what the goals of parallel programming are. Later modules will give more specific details of parallel programming, and how to use OpenACC as a parallel programming platform.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3137412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parallel version of the code. We will do two loop iterations simultaneously, showing that we receive the same results. I would also point out that in this example, we could potentially do all 6 iterations simultaneously and get the correct results.</a:t>
            </a:r>
          </a:p>
          <a:p>
            <a:endParaRPr lang="en-US" dirty="0"/>
          </a:p>
          <a:p>
            <a:r>
              <a:rPr lang="en-US" dirty="0"/>
              <a:t>The last animation of the slide shows the </a:t>
            </a:r>
            <a:r>
              <a:rPr lang="en-US" dirty="0" err="1"/>
              <a:t>openacc</a:t>
            </a:r>
            <a:r>
              <a:rPr lang="en-US" dirty="0"/>
              <a:t> directive that makes our loop behave like this.</a:t>
            </a:r>
          </a:p>
          <a:p>
            <a:endParaRPr lang="en-US" dirty="0"/>
          </a:p>
          <a:p>
            <a:r>
              <a:rPr lang="en-US" dirty="0"/>
              <a:t>I would explain that this is how a parallel loop would theoretically run, and they way we parallelize it in OpenACC is by marking it as “parallel”</a:t>
            </a:r>
          </a:p>
          <a:p>
            <a:endParaRPr lang="en-US" dirty="0"/>
          </a:p>
          <a:p>
            <a:r>
              <a:rPr lang="en-US" dirty="0"/>
              <a:t>We mark loops to be parallel, and let the compiler handle the parallelization. Thanks to the compiler handling most of the difficult work, we could implement this parallel loop on a large number of parallel platforms.</a:t>
            </a:r>
          </a:p>
          <a:p>
            <a:endParaRPr lang="en-US" dirty="0"/>
          </a:p>
          <a:p>
            <a:r>
              <a:rPr lang="en-US" dirty="0"/>
              <a:t>This is because when programming in OpenACC, we are not “parallel programming” in a traditional sense, but rather expressing parts in our code that can be parallel and letting the compiler parallelize it.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3010105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parallel version of the code. We will do two loop iterations simultaneously, showing that we receive the same results. I would also point out that in this example, we could potentially do all 6 iterations simultaneously and get the correct results.</a:t>
            </a:r>
          </a:p>
          <a:p>
            <a:endParaRPr lang="en-US" dirty="0"/>
          </a:p>
          <a:p>
            <a:r>
              <a:rPr lang="en-US" dirty="0"/>
              <a:t>The last animation of the slide shows the </a:t>
            </a:r>
            <a:r>
              <a:rPr lang="en-US" dirty="0" err="1"/>
              <a:t>openacc</a:t>
            </a:r>
            <a:r>
              <a:rPr lang="en-US" dirty="0"/>
              <a:t> directive that makes our loop behave like this.</a:t>
            </a:r>
          </a:p>
          <a:p>
            <a:endParaRPr lang="en-US" dirty="0"/>
          </a:p>
          <a:p>
            <a:r>
              <a:rPr lang="en-US" dirty="0"/>
              <a:t>I would explain that this is how a parallel loop would theoretically run, and they way we parallelize it in OpenACC is by marking it as “parallel”</a:t>
            </a:r>
          </a:p>
          <a:p>
            <a:endParaRPr lang="en-US" dirty="0"/>
          </a:p>
          <a:p>
            <a:r>
              <a:rPr lang="en-US" dirty="0"/>
              <a:t>We mark loops to be parallel, and let the compiler handle the parallelization. Thanks to the compiler handling most of the difficult work, we could implement this parallel loop on a large number of parallel platforms.</a:t>
            </a:r>
          </a:p>
          <a:p>
            <a:endParaRPr lang="en-US" dirty="0"/>
          </a:p>
          <a:p>
            <a:r>
              <a:rPr lang="en-US" dirty="0"/>
              <a:t>This is because when programming in OpenACC, we are not “parallel programming” in a traditional sense, but rather expressing parts in our code that can be parallel and letting the compiler parallelize it.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743409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sequential version of a different kind of pairing code. In this version, we are not using an input/output, but instead writing neighbor pairs directly back to the input array. This loop is not a parallel loop, and we will see in the next slide how parallelizing this loop will result in incorrect results.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215507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mark the loop for parallelization using the same directive as before.</a:t>
            </a:r>
          </a:p>
          <a:p>
            <a:endParaRPr lang="en-US" dirty="0"/>
          </a:p>
          <a:p>
            <a:r>
              <a:rPr lang="en-US" dirty="0"/>
              <a:t>We will execute two loop iterations simultaneously.</a:t>
            </a:r>
          </a:p>
          <a:p>
            <a:endParaRPr lang="en-US" dirty="0"/>
          </a:p>
          <a:p>
            <a:r>
              <a:rPr lang="en-US" dirty="0"/>
              <a:t>Each time we execute loop iterations, we can see that we are receiving incorrect results. The top array is our sequential results, and the bottom array is our parallel results. It is easy to see that they differ greatly.</a:t>
            </a:r>
          </a:p>
          <a:p>
            <a:endParaRPr lang="en-US" dirty="0"/>
          </a:p>
          <a:p>
            <a:r>
              <a:rPr lang="en-US" dirty="0"/>
              <a:t>The main thing to note (and why we get incorrect results) is that when executing iterations simultaneously, they’re not waiting for other iterations to write to the array before they read from the array. For example, performing iterations </a:t>
            </a:r>
            <a:r>
              <a:rPr lang="en-US" dirty="0" err="1"/>
              <a:t>i</a:t>
            </a:r>
            <a:r>
              <a:rPr lang="en-US" dirty="0"/>
              <a:t>=1 and </a:t>
            </a:r>
            <a:r>
              <a:rPr lang="en-US" dirty="0" err="1"/>
              <a:t>i</a:t>
            </a:r>
            <a:r>
              <a:rPr lang="en-US" dirty="0"/>
              <a:t>=2 at the same time, iteration </a:t>
            </a:r>
            <a:r>
              <a:rPr lang="en-US" dirty="0" err="1"/>
              <a:t>i</a:t>
            </a:r>
            <a:r>
              <a:rPr lang="en-US" dirty="0"/>
              <a:t> will change the ‘2’ in the array to a ‘3’. The second iteration will not wait for the ‘3’ to be written and will read the ‘2’ instead. This means that memory reads are happening before memory writes, and results in incorrect results.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1466294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example as before, but we split up the loop iterations differently, to show that even splitting it in different ways will eventually mess up our results. In this example, we break up the array into two halves, and execute each half sequentially. The first half produces the correct results, but the second half doesn’t. This is because the second half relies on the results from the first half. Since the second half was executing before the first half had its results, the answer was </a:t>
            </a:r>
            <a:r>
              <a:rPr lang="en-US"/>
              <a:t>determined incorrect.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38</a:t>
            </a:fld>
            <a:endParaRPr lang="en-US" dirty="0"/>
          </a:p>
        </p:txBody>
      </p:sp>
    </p:spTree>
    <p:extLst>
      <p:ext uri="{BB962C8B-B14F-4D97-AF65-F5344CB8AC3E}">
        <p14:creationId xmlns:p14="http://schemas.microsoft.com/office/powerpoint/2010/main" val="2522785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sequential version of a different kind of pairing code. In this version, we are not using an input/output, but instead writing neighbor pairs directly back to the input array. This loop is not a parallel loop, and we will see in the next slide how parallelizing this loop will result in incorrect results.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3359518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mark the loop for parallelization using the same directive as before.</a:t>
            </a:r>
          </a:p>
          <a:p>
            <a:endParaRPr lang="en-US" dirty="0"/>
          </a:p>
          <a:p>
            <a:r>
              <a:rPr lang="en-US" dirty="0"/>
              <a:t>We will execute two loop iterations simultaneously.</a:t>
            </a:r>
          </a:p>
          <a:p>
            <a:endParaRPr lang="en-US" dirty="0"/>
          </a:p>
          <a:p>
            <a:r>
              <a:rPr lang="en-US" dirty="0"/>
              <a:t>Each time we execute loop iterations, we can see that we are receiving incorrect results. The top array is our sequential results, and the bottom array is our parallel results. It is easy to see that they differ greatly.</a:t>
            </a:r>
          </a:p>
          <a:p>
            <a:endParaRPr lang="en-US" dirty="0"/>
          </a:p>
          <a:p>
            <a:r>
              <a:rPr lang="en-US" dirty="0"/>
              <a:t>The main thing to note (and why we get incorrect results) is that when executing iterations simultaneously, they’re not waiting for other iterations to write to the array before they read from the array. For example, performing iterations </a:t>
            </a:r>
            <a:r>
              <a:rPr lang="en-US" dirty="0" err="1"/>
              <a:t>i</a:t>
            </a:r>
            <a:r>
              <a:rPr lang="en-US" dirty="0"/>
              <a:t>=1 and </a:t>
            </a:r>
            <a:r>
              <a:rPr lang="en-US" dirty="0" err="1"/>
              <a:t>i</a:t>
            </a:r>
            <a:r>
              <a:rPr lang="en-US" dirty="0"/>
              <a:t>=2 at the same time, iteration </a:t>
            </a:r>
            <a:r>
              <a:rPr lang="en-US" dirty="0" err="1"/>
              <a:t>i</a:t>
            </a:r>
            <a:r>
              <a:rPr lang="en-US" dirty="0"/>
              <a:t> will change the ‘2’ in the array to a ‘3’. The second iteration will not wait for the ‘3’ to be written and will read the ‘2’ instead. This means that memory reads are happening before memory writes, and results in incorrect results.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606165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example as before, but we split up the loop iterations differently, to show that even splitting it in different ways will eventually mess up our results. In this example, we break up the array into two halves, and execute each half sequentially. The first half produces the correct results, but the second half doesn’t. This is because the second half relies on the results from the first half. Since the second half was executing before the first half had its results, the answer was </a:t>
            </a:r>
            <a:r>
              <a:rPr lang="en-US"/>
              <a:t>determined incorrect.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41</a:t>
            </a:fld>
            <a:endParaRPr lang="en-US" dirty="0"/>
          </a:p>
        </p:txBody>
      </p:sp>
    </p:spTree>
    <p:extLst>
      <p:ext uri="{BB962C8B-B14F-4D97-AF65-F5344CB8AC3E}">
        <p14:creationId xmlns:p14="http://schemas.microsoft.com/office/powerpoint/2010/main" val="3750355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coding yet. Just explaining what OpenACC is, it’s weaknesses/limitations, and why it’s worth learning.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1618693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44</a:t>
            </a:fld>
            <a:endParaRPr lang="en-US" dirty="0"/>
          </a:p>
        </p:txBody>
      </p:sp>
    </p:spTree>
    <p:extLst>
      <p:ext uri="{BB962C8B-B14F-4D97-AF65-F5344CB8AC3E}">
        <p14:creationId xmlns:p14="http://schemas.microsoft.com/office/powerpoint/2010/main" val="4152348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Parallel programming is one way that programmers are increasing the performance of their programs.</a:t>
            </a:r>
          </a:p>
          <a:p>
            <a:endParaRPr lang="en-US" dirty="0"/>
          </a:p>
          <a:p>
            <a:r>
              <a:rPr lang="en-US" dirty="0"/>
              <a:t>The goal is to take an algorithm, or in other terms a computer program, and run certain parts of it “in parallel.” It is up to the programmer to identify which parts can be parallel, and depending on the programming platform being used, it may be up to the programmer to explicitly define that parallelism in code.</a:t>
            </a:r>
          </a:p>
          <a:p>
            <a:endParaRPr lang="en-US" dirty="0"/>
          </a:p>
          <a:p>
            <a:r>
              <a:rPr lang="en-US" dirty="0"/>
              <a:t>The main benefit of parallel programming is having the ability to run our code on parallel hardware (such as GPUs, multi/manycore CPUs, cloud computing servers, </a:t>
            </a:r>
            <a:r>
              <a:rPr lang="en-US" dirty="0" err="1"/>
              <a:t>etc</a:t>
            </a:r>
            <a:r>
              <a:rPr lang="en-US" dirty="0"/>
              <a:t>…). Parallel hardware is made to be high-performance hardware, and has been around for over a decade now.</a:t>
            </a:r>
          </a:p>
          <a:p>
            <a:endParaRPr lang="en-US" dirty="0"/>
          </a:p>
          <a:p>
            <a:r>
              <a:rPr lang="en-US" dirty="0"/>
              <a:t>The very simplified version of parallel programming is: “do many things at the same time.” When creating a parallel program, we are expecting to execute computer instructions in parallel. For example, being able to complete multiple addition operations at the same time.</a:t>
            </a:r>
          </a:p>
          <a:p>
            <a:endParaRPr lang="en-US" dirty="0"/>
          </a:p>
          <a:p>
            <a:r>
              <a:rPr lang="en-US" dirty="0"/>
              <a:t>Usually, the need for parallel programming comes from high-computational, time-intensive tasks. There are a lot of situations when this task is as simple as, “do a few billion mathematic operations.” While a single mathematical operation is trivial for a computer to process, completing several billion will prove to be difficult (or at least take awhile to complete). Our goal with parallel programming is to break that long, single task (billions of mathematical operations) into smaller tasks. Once we have our smaller tasks, we can complete those smaller tasks in parallel with one-another (at the same time).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805174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https://blogs.nvidia.com/blog/2011/02/11/parallel-computing-illuminating-a-path-to-early-cancer-detection/</a:t>
            </a:r>
          </a:p>
          <a:p>
            <a:endParaRPr lang="en-US" dirty="0"/>
          </a:p>
          <a:p>
            <a:r>
              <a:rPr lang="en-US" dirty="0"/>
              <a:t>This case study can be seen as relatively impactful, because it revolves around a very important topic: cancer research.</a:t>
            </a:r>
          </a:p>
          <a:p>
            <a:endParaRPr lang="en-US" dirty="0"/>
          </a:p>
          <a:p>
            <a:r>
              <a:rPr lang="en-US" dirty="0"/>
              <a:t>A little more background about this story: the procedure described in the article involves placing light beacons into human tissue. These lights will illuminate the tissue, and hopefully allow doctors to see cancerous cells. The placement of these beacons need to be very precise to be able to illuminate all of the deep tissue cells. Placing these beacons at random (or even based on the doctor’s best judgement) will be a “trial-and-error” situation. So these scientist developed a computer simulation to simulate the placement of these beacons. This means that the doctor does not have to repeatedly place beacons into the patient, rather, the computer would simulate the placement of the beacons, and output the most optimal placement.</a:t>
            </a:r>
          </a:p>
          <a:p>
            <a:endParaRPr lang="en-US" dirty="0"/>
          </a:p>
          <a:p>
            <a:r>
              <a:rPr lang="en-US" dirty="0"/>
              <a:t>The only problem was, the program took a long time to run. So the scientist parallelized the program using NVIDIA GPUs, and were able to get significantly better performance.</a:t>
            </a:r>
          </a:p>
          <a:p>
            <a:endParaRPr lang="en-US" dirty="0"/>
          </a:p>
          <a:p>
            <a:r>
              <a:rPr lang="en-US" dirty="0"/>
              <a:t>While not every programmer will be researching cancer, most programmers are looking to optimize their applications. Parallel programming is one very effective way of doing that.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74757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a very simple real-world example. Within the scope of parallel programming, this example would be considered “embarrassingly parallel” because it is very simple to parallelize. We will showcase a few timelines that will display the time needed to grade the exams in various configurations. The hope is that the students will understand why the parallel solution is good (performance wise), and to understand that while the parallel solution offers good performance, it also comes with a few, possibly unforeseen difficulties.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191834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professor grades all questions on all 1,000 exams. During this process, the TAs are not doing anything. This is the sequential solution to the problem, and offers very poor performance compared to what could be achieved. Also in terms of hardware occupancy, we are performing terribly, since only 25% of our “hardware” is active.</a:t>
            </a:r>
          </a:p>
          <a:p>
            <a:endParaRPr lang="en-US" dirty="0"/>
          </a:p>
          <a:p>
            <a:r>
              <a:rPr lang="en-US" dirty="0"/>
              <a:t>Maybe we can better utilize our available resources by assigning each question to a particular grader...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768749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assume the questions need to be graded in order, then this solution is still sequential. We are attempting to get the other graders involved, however, all the graders are now doing a lot of waiting. TA1 has to wait for the professor to grade question #1 before TA1 even has a chance to do anything. Each grader is only working 25% of the time. </a:t>
            </a:r>
          </a:p>
          <a:p>
            <a:endParaRPr lang="en-US" dirty="0"/>
          </a:p>
          <a:p>
            <a:r>
              <a:rPr lang="en-US" dirty="0"/>
              <a:t>This solution has a lot of the graders sitting idly. We can fix this with parallel programming.</a:t>
            </a:r>
          </a:p>
          <a:p>
            <a:endParaRPr lang="en-US" dirty="0"/>
          </a:p>
          <a:p>
            <a:r>
              <a:rPr lang="en-US" dirty="0"/>
              <a:t>We also have to take into consideration that passing the exams from one person to the other can potentially take a lot of time. If the graders are sitting next to each other in the same room, the transfer of exams may be almost instantaneous. However, if the graders were in different rooms, or even different buildings, this transfer time could be very significant. We could optimize this by assigning each grader a contiguous group of questions, thus reducing the number of data transfers.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3171007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similar to the previous solution, except we allow each grader to do more work (by grading 2 questions at a time) before passing the exams on. This causes less transfers, which would offer generally better performance. Still, there’s a lot of time being spent where at most 1 person is grading. Can we reduce grading time by dividing the tests evenly among the graders?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420347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sp>
        <p:nvSpPr>
          <p:cNvPr id="3" name="Rectangle 2">
            <a:extLst>
              <a:ext uri="{FF2B5EF4-FFF2-40B4-BE49-F238E27FC236}">
                <a16:creationId xmlns:a16="http://schemas.microsoft.com/office/drawing/2014/main" id="{53E34EA3-2B44-4AF3-B007-9FE0B30FED78}"/>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
        <p:nvSpPr>
          <p:cNvPr id="5" name="Content Placeholder 4">
            <a:extLst>
              <a:ext uri="{FF2B5EF4-FFF2-40B4-BE49-F238E27FC236}">
                <a16:creationId xmlns:a16="http://schemas.microsoft.com/office/drawing/2014/main" id="{59A9D229-1455-449E-925D-71E0B36C9376}"/>
              </a:ext>
            </a:extLst>
          </p:cNvPr>
          <p:cNvSpPr>
            <a:spLocks noGrp="1"/>
          </p:cNvSpPr>
          <p:nvPr>
            <p:ph sz="quarter" idx="10"/>
          </p:nvPr>
        </p:nvSpPr>
        <p:spPr>
          <a:xfrm>
            <a:off x="7404100" y="6070600"/>
            <a:ext cx="44450" cy="46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11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7D028962-C378-4933-9C1E-7B62FF6A2C99}"/>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0F80F450-CD6B-4781-8309-2E1584080D20}"/>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4473B83-9C9F-42EE-A1CF-E9108C724322}"/>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FE47AD7F-FD32-4DE1-9D4F-30232622F706}"/>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
        <p:nvSpPr>
          <p:cNvPr id="3" name="Rectangle 2">
            <a:extLst>
              <a:ext uri="{FF2B5EF4-FFF2-40B4-BE49-F238E27FC236}">
                <a16:creationId xmlns:a16="http://schemas.microsoft.com/office/drawing/2014/main" id="{8B4BB78A-B0CF-430B-9316-3055EAE5C097}"/>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op Highlight">
    <p:spTree>
      <p:nvGrpSpPr>
        <p:cNvPr id="1" name=""/>
        <p:cNvGrpSpPr/>
        <p:nvPr/>
      </p:nvGrpSpPr>
      <p:grpSpPr>
        <a:xfrm>
          <a:off x="0" y="0"/>
          <a:ext cx="0" cy="0"/>
          <a:chOff x="0" y="0"/>
          <a:chExt cx="0" cy="0"/>
        </a:xfrm>
      </p:grpSpPr>
      <p:sp>
        <p:nvSpPr>
          <p:cNvPr id="2" name="Title 1"/>
          <p:cNvSpPr>
            <a:spLocks noGrp="1"/>
          </p:cNvSpPr>
          <p:nvPr>
            <p:ph type="title"/>
          </p:nvPr>
        </p:nvSpPr>
        <p:spPr>
          <a:xfrm>
            <a:off x="884238" y="247650"/>
            <a:ext cx="9204325" cy="590931"/>
          </a:xfrm>
        </p:spPr>
        <p:txBody>
          <a:bodyPr/>
          <a:lstStyle>
            <a:lvl1pPr algn="ctr">
              <a:defRPr/>
            </a:lvl1pPr>
          </a:lstStyle>
          <a:p>
            <a:r>
              <a:rPr lang="en-US" dirty="0"/>
              <a:t>Click to edit Master title style</a:t>
            </a:r>
          </a:p>
        </p:txBody>
      </p:sp>
      <p:sp>
        <p:nvSpPr>
          <p:cNvPr id="3" name="Rectangle 2">
            <a:extLst>
              <a:ext uri="{FF2B5EF4-FFF2-40B4-BE49-F238E27FC236}">
                <a16:creationId xmlns:a16="http://schemas.microsoft.com/office/drawing/2014/main" id="{F22A6C5D-2FC0-4250-99DD-1BBD95589F92}"/>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28547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 id="214748398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8" Type="http://schemas.openxmlformats.org/officeDocument/2006/relationships/image" Target="../media/image27.tif"/><Relationship Id="rId3" Type="http://schemas.openxmlformats.org/officeDocument/2006/relationships/image" Target="../media/image22.tiff"/><Relationship Id="rId7"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24.png"/><Relationship Id="rId10" Type="http://schemas.openxmlformats.org/officeDocument/2006/relationships/image" Target="../media/image29.gif"/><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www.openacc.org/events" TargetMode="External"/><Relationship Id="rId13" Type="http://schemas.openxmlformats.org/officeDocument/2006/relationships/hyperlink" Target="https://www.pgroup.com/products/community.htm" TargetMode="External"/><Relationship Id="rId3" Type="http://schemas.openxmlformats.org/officeDocument/2006/relationships/image" Target="../media/image30.png"/><Relationship Id="rId7" Type="http://schemas.openxmlformats.org/officeDocument/2006/relationships/hyperlink" Target="https://www.openacc.org/success-stories" TargetMode="External"/><Relationship Id="rId12" Type="http://schemas.openxmlformats.org/officeDocument/2006/relationships/hyperlink" Target="https://www.openacc.org/tools" TargetMode="External"/><Relationship Id="rId2" Type="http://schemas.openxmlformats.org/officeDocument/2006/relationships/notesSlide" Target="../notesSlides/notesSlide26.xml"/><Relationship Id="rId16" Type="http://schemas.openxmlformats.org/officeDocument/2006/relationships/hyperlink" Target="https://www.openacc.org/community#slack" TargetMode="Externa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4.png"/><Relationship Id="rId5" Type="http://schemas.openxmlformats.org/officeDocument/2006/relationships/hyperlink" Target="https://www.openacc.org/resources" TargetMode="External"/><Relationship Id="rId15" Type="http://schemas.openxmlformats.org/officeDocument/2006/relationships/image" Target="../media/image36.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hyperlink" Target="https://gcc.gnu.org/wiki/OpenACC" TargetMode="External"/><Relationship Id="rId1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blogs.nvidia.com/blog/2011/02/11/parallel-computing-illuminating-a-path-to-early-cancer-detectio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Speaker, Date</a:t>
            </a:r>
          </a:p>
          <a:p>
            <a:endParaRPr lang="en-US" dirty="0"/>
          </a:p>
        </p:txBody>
      </p:sp>
      <p:sp>
        <p:nvSpPr>
          <p:cNvPr id="3" name="Title 2"/>
          <p:cNvSpPr>
            <a:spLocks noGrp="1"/>
          </p:cNvSpPr>
          <p:nvPr>
            <p:ph type="title"/>
          </p:nvPr>
        </p:nvSpPr>
        <p:spPr/>
        <p:txBody>
          <a:bodyPr/>
          <a:lstStyle/>
          <a:p>
            <a:r>
              <a:rPr lang="en-US" dirty="0"/>
              <a:t>MODULE ONE:</a:t>
            </a:r>
            <a:br>
              <a:rPr lang="en-US" dirty="0"/>
            </a:br>
            <a:r>
              <a:rPr lang="en-US" dirty="0"/>
              <a:t>INTRODUCTION</a:t>
            </a:r>
          </a:p>
        </p:txBody>
      </p:sp>
    </p:spTree>
    <p:extLst>
      <p:ext uri="{BB962C8B-B14F-4D97-AF65-F5344CB8AC3E}">
        <p14:creationId xmlns:p14="http://schemas.microsoft.com/office/powerpoint/2010/main" val="200252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4E1D-3A6F-476A-8263-C854F6A04F0A}"/>
              </a:ext>
            </a:extLst>
          </p:cNvPr>
          <p:cNvSpPr>
            <a:spLocks noGrp="1"/>
          </p:cNvSpPr>
          <p:nvPr>
            <p:ph type="title"/>
          </p:nvPr>
        </p:nvSpPr>
        <p:spPr/>
        <p:txBody>
          <a:bodyPr/>
          <a:lstStyle/>
          <a:p>
            <a:r>
              <a:rPr lang="en-US" dirty="0"/>
              <a:t>Parallel solution</a:t>
            </a:r>
          </a:p>
        </p:txBody>
      </p:sp>
      <p:pic>
        <p:nvPicPr>
          <p:cNvPr id="4" name="Picture 3">
            <a:extLst>
              <a:ext uri="{FF2B5EF4-FFF2-40B4-BE49-F238E27FC236}">
                <a16:creationId xmlns:a16="http://schemas.microsoft.com/office/drawing/2014/main" id="{2BE11203-870F-4E07-B460-A5E74DFDDDE4}"/>
              </a:ext>
            </a:extLst>
          </p:cNvPr>
          <p:cNvPicPr>
            <a:picLocks noChangeAspect="1"/>
          </p:cNvPicPr>
          <p:nvPr/>
        </p:nvPicPr>
        <p:blipFill>
          <a:blip r:embed="rId3"/>
          <a:stretch>
            <a:fillRect/>
          </a:stretch>
        </p:blipFill>
        <p:spPr>
          <a:xfrm>
            <a:off x="220735" y="1771463"/>
            <a:ext cx="10488216" cy="3290064"/>
          </a:xfrm>
          <a:prstGeom prst="rect">
            <a:avLst/>
          </a:prstGeom>
        </p:spPr>
      </p:pic>
      <p:sp>
        <p:nvSpPr>
          <p:cNvPr id="5" name="Rectangle 4">
            <a:extLst>
              <a:ext uri="{FF2B5EF4-FFF2-40B4-BE49-F238E27FC236}">
                <a16:creationId xmlns:a16="http://schemas.microsoft.com/office/drawing/2014/main" id="{3E7D07FC-8E0E-4176-8092-9828DFE1D1A5}"/>
              </a:ext>
            </a:extLst>
          </p:cNvPr>
          <p:cNvSpPr/>
          <p:nvPr/>
        </p:nvSpPr>
        <p:spPr>
          <a:xfrm>
            <a:off x="958129" y="1968642"/>
            <a:ext cx="2256559"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1-250 : Q #1, 2 : 500m</a:t>
            </a:r>
          </a:p>
        </p:txBody>
      </p:sp>
      <p:sp>
        <p:nvSpPr>
          <p:cNvPr id="9" name="Rectangle 8">
            <a:extLst>
              <a:ext uri="{FF2B5EF4-FFF2-40B4-BE49-F238E27FC236}">
                <a16:creationId xmlns:a16="http://schemas.microsoft.com/office/drawing/2014/main" id="{8E1024A2-2609-4DF9-8D97-6550A4DFBCF4}"/>
              </a:ext>
            </a:extLst>
          </p:cNvPr>
          <p:cNvSpPr/>
          <p:nvPr/>
        </p:nvSpPr>
        <p:spPr>
          <a:xfrm>
            <a:off x="3398993" y="2752315"/>
            <a:ext cx="2256613"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1-250 : Q #3, 4 : 500m</a:t>
            </a:r>
          </a:p>
        </p:txBody>
      </p:sp>
      <p:sp>
        <p:nvSpPr>
          <p:cNvPr id="10" name="Rectangle 9">
            <a:extLst>
              <a:ext uri="{FF2B5EF4-FFF2-40B4-BE49-F238E27FC236}">
                <a16:creationId xmlns:a16="http://schemas.microsoft.com/office/drawing/2014/main" id="{D41A14B6-FD14-449E-83C6-40FDD71EE1FE}"/>
              </a:ext>
            </a:extLst>
          </p:cNvPr>
          <p:cNvSpPr/>
          <p:nvPr/>
        </p:nvSpPr>
        <p:spPr>
          <a:xfrm>
            <a:off x="5912990" y="3530734"/>
            <a:ext cx="2259806"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1-250 : Q #5, 6 : 500m</a:t>
            </a:r>
          </a:p>
        </p:txBody>
      </p:sp>
      <p:sp>
        <p:nvSpPr>
          <p:cNvPr id="11" name="Rectangle 10">
            <a:extLst>
              <a:ext uri="{FF2B5EF4-FFF2-40B4-BE49-F238E27FC236}">
                <a16:creationId xmlns:a16="http://schemas.microsoft.com/office/drawing/2014/main" id="{C03D968E-4894-4175-A272-D902C0A8510B}"/>
              </a:ext>
            </a:extLst>
          </p:cNvPr>
          <p:cNvSpPr/>
          <p:nvPr/>
        </p:nvSpPr>
        <p:spPr>
          <a:xfrm>
            <a:off x="8408825" y="4249088"/>
            <a:ext cx="22510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1-250 : Q #7, 8 : 500m</a:t>
            </a:r>
          </a:p>
        </p:txBody>
      </p:sp>
      <p:cxnSp>
        <p:nvCxnSpPr>
          <p:cNvPr id="20" name="Straight Arrow Connector 19">
            <a:extLst>
              <a:ext uri="{FF2B5EF4-FFF2-40B4-BE49-F238E27FC236}">
                <a16:creationId xmlns:a16="http://schemas.microsoft.com/office/drawing/2014/main" id="{75FD0D5B-7098-4D61-9E1F-A026935B6750}"/>
              </a:ext>
            </a:extLst>
          </p:cNvPr>
          <p:cNvCxnSpPr>
            <a:cxnSpLocks/>
          </p:cNvCxnSpPr>
          <p:nvPr/>
        </p:nvCxnSpPr>
        <p:spPr>
          <a:xfrm>
            <a:off x="3214688" y="2445255"/>
            <a:ext cx="184305"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3D4B967-5D75-4922-9A43-DD6C1F064218}"/>
              </a:ext>
            </a:extLst>
          </p:cNvPr>
          <p:cNvCxnSpPr>
            <a:cxnSpLocks/>
          </p:cNvCxnSpPr>
          <p:nvPr/>
        </p:nvCxnSpPr>
        <p:spPr>
          <a:xfrm>
            <a:off x="5655607" y="3228928"/>
            <a:ext cx="257383" cy="33024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9CC7392-504F-4F52-8D1D-87DEA67100E8}"/>
              </a:ext>
            </a:extLst>
          </p:cNvPr>
          <p:cNvCxnSpPr>
            <a:cxnSpLocks/>
          </p:cNvCxnSpPr>
          <p:nvPr/>
        </p:nvCxnSpPr>
        <p:spPr>
          <a:xfrm>
            <a:off x="8172796" y="4005307"/>
            <a:ext cx="236029" cy="24378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69EF0CD-75E6-4DEB-AC19-23E5BDDE3AC5}"/>
              </a:ext>
            </a:extLst>
          </p:cNvPr>
          <p:cNvSpPr txBox="1"/>
          <p:nvPr/>
        </p:nvSpPr>
        <p:spPr>
          <a:xfrm>
            <a:off x="9908514" y="5058624"/>
            <a:ext cx="10887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2000+ m</a:t>
            </a:r>
          </a:p>
        </p:txBody>
      </p:sp>
      <p:sp>
        <p:nvSpPr>
          <p:cNvPr id="12" name="Rectangle 11">
            <a:extLst>
              <a:ext uri="{FF2B5EF4-FFF2-40B4-BE49-F238E27FC236}">
                <a16:creationId xmlns:a16="http://schemas.microsoft.com/office/drawing/2014/main" id="{16B77C14-346E-43D6-B174-97BC413B9981}"/>
              </a:ext>
            </a:extLst>
          </p:cNvPr>
          <p:cNvSpPr/>
          <p:nvPr/>
        </p:nvSpPr>
        <p:spPr>
          <a:xfrm>
            <a:off x="960511" y="2751692"/>
            <a:ext cx="2256559"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251-500 : Q #3, 4 : 500m</a:t>
            </a:r>
          </a:p>
        </p:txBody>
      </p:sp>
      <p:sp>
        <p:nvSpPr>
          <p:cNvPr id="13" name="Rectangle 12">
            <a:extLst>
              <a:ext uri="{FF2B5EF4-FFF2-40B4-BE49-F238E27FC236}">
                <a16:creationId xmlns:a16="http://schemas.microsoft.com/office/drawing/2014/main" id="{9A8214B6-82F4-4851-B86F-F4FE73399A7C}"/>
              </a:ext>
            </a:extLst>
          </p:cNvPr>
          <p:cNvSpPr/>
          <p:nvPr/>
        </p:nvSpPr>
        <p:spPr>
          <a:xfrm>
            <a:off x="3401375" y="3535365"/>
            <a:ext cx="2256613"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251-500 : Q #5, 6 : 500m</a:t>
            </a:r>
          </a:p>
        </p:txBody>
      </p:sp>
      <p:sp>
        <p:nvSpPr>
          <p:cNvPr id="14" name="Rectangle 13">
            <a:extLst>
              <a:ext uri="{FF2B5EF4-FFF2-40B4-BE49-F238E27FC236}">
                <a16:creationId xmlns:a16="http://schemas.microsoft.com/office/drawing/2014/main" id="{DE0EE866-841A-40FD-A321-A903597B6DA1}"/>
              </a:ext>
            </a:extLst>
          </p:cNvPr>
          <p:cNvSpPr/>
          <p:nvPr/>
        </p:nvSpPr>
        <p:spPr>
          <a:xfrm>
            <a:off x="5915372" y="4313784"/>
            <a:ext cx="2259806"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251-500 : Q #7, 8 : 500m</a:t>
            </a:r>
          </a:p>
        </p:txBody>
      </p:sp>
      <p:sp>
        <p:nvSpPr>
          <p:cNvPr id="15" name="Rectangle 14">
            <a:extLst>
              <a:ext uri="{FF2B5EF4-FFF2-40B4-BE49-F238E27FC236}">
                <a16:creationId xmlns:a16="http://schemas.microsoft.com/office/drawing/2014/main" id="{22ECEAF0-3DA8-41E0-9D60-75E873E83E1F}"/>
              </a:ext>
            </a:extLst>
          </p:cNvPr>
          <p:cNvSpPr/>
          <p:nvPr/>
        </p:nvSpPr>
        <p:spPr>
          <a:xfrm>
            <a:off x="8408825" y="1968641"/>
            <a:ext cx="2251071"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251-500 : Q #1, 2 : 500m</a:t>
            </a:r>
          </a:p>
        </p:txBody>
      </p:sp>
      <p:cxnSp>
        <p:nvCxnSpPr>
          <p:cNvPr id="16" name="Straight Arrow Connector 15">
            <a:extLst>
              <a:ext uri="{FF2B5EF4-FFF2-40B4-BE49-F238E27FC236}">
                <a16:creationId xmlns:a16="http://schemas.microsoft.com/office/drawing/2014/main" id="{11205D5E-D9F3-4978-A03E-3D60FD5C9D73}"/>
              </a:ext>
            </a:extLst>
          </p:cNvPr>
          <p:cNvCxnSpPr>
            <a:cxnSpLocks/>
          </p:cNvCxnSpPr>
          <p:nvPr/>
        </p:nvCxnSpPr>
        <p:spPr>
          <a:xfrm>
            <a:off x="3217070" y="3228305"/>
            <a:ext cx="184305" cy="307060"/>
          </a:xfrm>
          <a:prstGeom prst="straightConnector1">
            <a:avLst/>
          </a:prstGeom>
          <a:ln w="38100">
            <a:solidFill>
              <a:srgbClr val="F0047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F6C242-21A0-4ADB-B73A-2191C2B8C482}"/>
              </a:ext>
            </a:extLst>
          </p:cNvPr>
          <p:cNvCxnSpPr>
            <a:cxnSpLocks/>
          </p:cNvCxnSpPr>
          <p:nvPr/>
        </p:nvCxnSpPr>
        <p:spPr>
          <a:xfrm>
            <a:off x="5657989" y="4011978"/>
            <a:ext cx="257383" cy="330247"/>
          </a:xfrm>
          <a:prstGeom prst="straightConnector1">
            <a:avLst/>
          </a:prstGeom>
          <a:ln w="38100">
            <a:solidFill>
              <a:srgbClr val="F0047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BCD0A7-EC23-4774-A165-63C303D14CE7}"/>
              </a:ext>
            </a:extLst>
          </p:cNvPr>
          <p:cNvCxnSpPr>
            <a:cxnSpLocks/>
          </p:cNvCxnSpPr>
          <p:nvPr/>
        </p:nvCxnSpPr>
        <p:spPr>
          <a:xfrm flipV="1">
            <a:off x="8172795" y="1968641"/>
            <a:ext cx="236030" cy="2820836"/>
          </a:xfrm>
          <a:prstGeom prst="straightConnector1">
            <a:avLst/>
          </a:prstGeom>
          <a:ln w="38100">
            <a:solidFill>
              <a:srgbClr val="F0047F"/>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4C5BE09-32F5-4B5A-9709-1E215A2A8EEA}"/>
              </a:ext>
            </a:extLst>
          </p:cNvPr>
          <p:cNvSpPr/>
          <p:nvPr/>
        </p:nvSpPr>
        <p:spPr>
          <a:xfrm>
            <a:off x="958129" y="3529190"/>
            <a:ext cx="2256559"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501-750 : Q #5, 6 : 500m</a:t>
            </a:r>
          </a:p>
        </p:txBody>
      </p:sp>
      <p:sp>
        <p:nvSpPr>
          <p:cNvPr id="23" name="Rectangle 22">
            <a:extLst>
              <a:ext uri="{FF2B5EF4-FFF2-40B4-BE49-F238E27FC236}">
                <a16:creationId xmlns:a16="http://schemas.microsoft.com/office/drawing/2014/main" id="{D1735BF4-874A-4113-B510-AD285BF14A65}"/>
              </a:ext>
            </a:extLst>
          </p:cNvPr>
          <p:cNvSpPr/>
          <p:nvPr/>
        </p:nvSpPr>
        <p:spPr>
          <a:xfrm>
            <a:off x="3398993" y="4312863"/>
            <a:ext cx="2256613"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501-750 : Q #7, 8 : 500m</a:t>
            </a:r>
          </a:p>
        </p:txBody>
      </p:sp>
      <p:sp>
        <p:nvSpPr>
          <p:cNvPr id="25" name="Rectangle 24">
            <a:extLst>
              <a:ext uri="{FF2B5EF4-FFF2-40B4-BE49-F238E27FC236}">
                <a16:creationId xmlns:a16="http://schemas.microsoft.com/office/drawing/2014/main" id="{F86EBBE7-7335-4CA2-B91E-83E6144AD1E0}"/>
              </a:ext>
            </a:extLst>
          </p:cNvPr>
          <p:cNvSpPr/>
          <p:nvPr/>
        </p:nvSpPr>
        <p:spPr>
          <a:xfrm>
            <a:off x="5924069" y="1972118"/>
            <a:ext cx="2259806"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501-750 : Q #1, 2 : 500m</a:t>
            </a:r>
          </a:p>
        </p:txBody>
      </p:sp>
      <p:sp>
        <p:nvSpPr>
          <p:cNvPr id="26" name="Rectangle 25">
            <a:extLst>
              <a:ext uri="{FF2B5EF4-FFF2-40B4-BE49-F238E27FC236}">
                <a16:creationId xmlns:a16="http://schemas.microsoft.com/office/drawing/2014/main" id="{31D750B1-8D6B-480E-8A47-A1F0D7319872}"/>
              </a:ext>
            </a:extLst>
          </p:cNvPr>
          <p:cNvSpPr/>
          <p:nvPr/>
        </p:nvSpPr>
        <p:spPr>
          <a:xfrm>
            <a:off x="3402099" y="1978116"/>
            <a:ext cx="2251071" cy="476613"/>
          </a:xfrm>
          <a:prstGeom prst="rect">
            <a:avLst/>
          </a:prstGeom>
          <a:solidFill>
            <a:srgbClr val="C2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751-1000 : Q #1, 2 : 500m</a:t>
            </a:r>
          </a:p>
        </p:txBody>
      </p:sp>
      <p:cxnSp>
        <p:nvCxnSpPr>
          <p:cNvPr id="27" name="Straight Arrow Connector 26">
            <a:extLst>
              <a:ext uri="{FF2B5EF4-FFF2-40B4-BE49-F238E27FC236}">
                <a16:creationId xmlns:a16="http://schemas.microsoft.com/office/drawing/2014/main" id="{9263BF81-9BAA-499D-A021-3BAA9D59D59C}"/>
              </a:ext>
            </a:extLst>
          </p:cNvPr>
          <p:cNvCxnSpPr>
            <a:cxnSpLocks/>
          </p:cNvCxnSpPr>
          <p:nvPr/>
        </p:nvCxnSpPr>
        <p:spPr>
          <a:xfrm>
            <a:off x="3214688" y="4005803"/>
            <a:ext cx="184305" cy="307060"/>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B94222A-779A-41E1-910E-5504226344B2}"/>
              </a:ext>
            </a:extLst>
          </p:cNvPr>
          <p:cNvCxnSpPr>
            <a:cxnSpLocks/>
          </p:cNvCxnSpPr>
          <p:nvPr/>
        </p:nvCxnSpPr>
        <p:spPr>
          <a:xfrm flipV="1">
            <a:off x="5655607" y="2087418"/>
            <a:ext cx="272853" cy="2702058"/>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713D397-79BF-408D-934D-09AB8FBC6C7B}"/>
              </a:ext>
            </a:extLst>
          </p:cNvPr>
          <p:cNvCxnSpPr>
            <a:cxnSpLocks/>
          </p:cNvCxnSpPr>
          <p:nvPr/>
        </p:nvCxnSpPr>
        <p:spPr>
          <a:xfrm>
            <a:off x="5653170" y="2445254"/>
            <a:ext cx="348487" cy="370517"/>
          </a:xfrm>
          <a:prstGeom prst="straightConnector1">
            <a:avLst/>
          </a:prstGeom>
          <a:ln w="38100">
            <a:solidFill>
              <a:srgbClr val="C2000B"/>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4BFB4CD-7CEB-4132-8E25-3D3ECA4B1EF3}"/>
              </a:ext>
            </a:extLst>
          </p:cNvPr>
          <p:cNvSpPr/>
          <p:nvPr/>
        </p:nvSpPr>
        <p:spPr>
          <a:xfrm>
            <a:off x="5934745" y="2753154"/>
            <a:ext cx="2256613" cy="476613"/>
          </a:xfrm>
          <a:prstGeom prst="rect">
            <a:avLst/>
          </a:prstGeom>
          <a:solidFill>
            <a:srgbClr val="C2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751-1000 : Q #3, 4 : 500m</a:t>
            </a:r>
          </a:p>
        </p:txBody>
      </p:sp>
      <p:sp>
        <p:nvSpPr>
          <p:cNvPr id="46" name="Rectangle 45">
            <a:extLst>
              <a:ext uri="{FF2B5EF4-FFF2-40B4-BE49-F238E27FC236}">
                <a16:creationId xmlns:a16="http://schemas.microsoft.com/office/drawing/2014/main" id="{85131A58-DDA0-4717-BE2B-80C32968F41B}"/>
              </a:ext>
            </a:extLst>
          </p:cNvPr>
          <p:cNvSpPr/>
          <p:nvPr/>
        </p:nvSpPr>
        <p:spPr>
          <a:xfrm>
            <a:off x="958855" y="4354286"/>
            <a:ext cx="2256613" cy="429086"/>
          </a:xfrm>
          <a:prstGeom prst="rect">
            <a:avLst/>
          </a:prstGeom>
          <a:solidFill>
            <a:srgbClr val="C2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751-1000 : Q #7, 8 : 500m</a:t>
            </a:r>
          </a:p>
        </p:txBody>
      </p:sp>
      <p:cxnSp>
        <p:nvCxnSpPr>
          <p:cNvPr id="47" name="Straight Arrow Connector 46">
            <a:extLst>
              <a:ext uri="{FF2B5EF4-FFF2-40B4-BE49-F238E27FC236}">
                <a16:creationId xmlns:a16="http://schemas.microsoft.com/office/drawing/2014/main" id="{1AD36469-7B46-4059-9996-2AE6B8E4CF8D}"/>
              </a:ext>
            </a:extLst>
          </p:cNvPr>
          <p:cNvCxnSpPr>
            <a:cxnSpLocks/>
          </p:cNvCxnSpPr>
          <p:nvPr/>
        </p:nvCxnSpPr>
        <p:spPr>
          <a:xfrm flipV="1">
            <a:off x="3203609" y="2087418"/>
            <a:ext cx="195384" cy="2702981"/>
          </a:xfrm>
          <a:prstGeom prst="straightConnector1">
            <a:avLst/>
          </a:prstGeom>
          <a:ln w="38100">
            <a:solidFill>
              <a:srgbClr val="C2000B"/>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6BD6084-00A1-4284-95A3-6F3F7D52F59B}"/>
              </a:ext>
            </a:extLst>
          </p:cNvPr>
          <p:cNvSpPr/>
          <p:nvPr/>
        </p:nvSpPr>
        <p:spPr>
          <a:xfrm>
            <a:off x="8406053" y="3535365"/>
            <a:ext cx="2256613" cy="476613"/>
          </a:xfrm>
          <a:prstGeom prst="rect">
            <a:avLst/>
          </a:prstGeom>
          <a:solidFill>
            <a:srgbClr val="C2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751-1000 : Q #5, 6 : 500m</a:t>
            </a:r>
          </a:p>
        </p:txBody>
      </p:sp>
      <p:sp>
        <p:nvSpPr>
          <p:cNvPr id="54" name="Rectangle 53">
            <a:extLst>
              <a:ext uri="{FF2B5EF4-FFF2-40B4-BE49-F238E27FC236}">
                <a16:creationId xmlns:a16="http://schemas.microsoft.com/office/drawing/2014/main" id="{24F6A54C-D30E-40D1-82BC-8D9E4BE5F6DC}"/>
              </a:ext>
            </a:extLst>
          </p:cNvPr>
          <p:cNvSpPr/>
          <p:nvPr/>
        </p:nvSpPr>
        <p:spPr>
          <a:xfrm>
            <a:off x="8409635" y="2751692"/>
            <a:ext cx="2256613"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Exams 501-750 : Q #3, 4 : 500m</a:t>
            </a:r>
          </a:p>
        </p:txBody>
      </p:sp>
      <p:cxnSp>
        <p:nvCxnSpPr>
          <p:cNvPr id="55" name="Straight Arrow Connector 54">
            <a:extLst>
              <a:ext uri="{FF2B5EF4-FFF2-40B4-BE49-F238E27FC236}">
                <a16:creationId xmlns:a16="http://schemas.microsoft.com/office/drawing/2014/main" id="{3B09373A-222A-4CAA-B055-06801A94B88B}"/>
              </a:ext>
            </a:extLst>
          </p:cNvPr>
          <p:cNvCxnSpPr>
            <a:cxnSpLocks/>
          </p:cNvCxnSpPr>
          <p:nvPr/>
        </p:nvCxnSpPr>
        <p:spPr>
          <a:xfrm>
            <a:off x="8172795" y="3228305"/>
            <a:ext cx="233258" cy="300885"/>
          </a:xfrm>
          <a:prstGeom prst="straightConnector1">
            <a:avLst/>
          </a:prstGeom>
          <a:ln w="38100">
            <a:solidFill>
              <a:srgbClr val="C2000B"/>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8BE7671-E243-42ED-B085-7F71FE4E8A19}"/>
              </a:ext>
            </a:extLst>
          </p:cNvPr>
          <p:cNvCxnSpPr>
            <a:cxnSpLocks/>
          </p:cNvCxnSpPr>
          <p:nvPr/>
        </p:nvCxnSpPr>
        <p:spPr>
          <a:xfrm>
            <a:off x="8172795" y="2454729"/>
            <a:ext cx="165662" cy="296963"/>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B665CA5-2F88-4928-98A2-7A4B05F41736}"/>
              </a:ext>
            </a:extLst>
          </p:cNvPr>
          <p:cNvSpPr/>
          <p:nvPr/>
        </p:nvSpPr>
        <p:spPr>
          <a:xfrm>
            <a:off x="1654197" y="1978116"/>
            <a:ext cx="685591" cy="28133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AA079B6-FBD0-47FE-87F9-9EA05CC8654E}"/>
              </a:ext>
            </a:extLst>
          </p:cNvPr>
          <p:cNvSpPr/>
          <p:nvPr/>
        </p:nvSpPr>
        <p:spPr>
          <a:xfrm>
            <a:off x="1591234" y="2768826"/>
            <a:ext cx="802342" cy="28133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35209A-573D-497D-9D28-61176FC7B985}"/>
              </a:ext>
            </a:extLst>
          </p:cNvPr>
          <p:cNvSpPr/>
          <p:nvPr/>
        </p:nvSpPr>
        <p:spPr>
          <a:xfrm>
            <a:off x="1614462" y="3522163"/>
            <a:ext cx="685591" cy="28133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3DB5BB0-6444-4DD6-9C25-0E39B5DCE665}"/>
              </a:ext>
            </a:extLst>
          </p:cNvPr>
          <p:cNvSpPr/>
          <p:nvPr/>
        </p:nvSpPr>
        <p:spPr>
          <a:xfrm>
            <a:off x="1541242" y="4313784"/>
            <a:ext cx="906123" cy="281338"/>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498CC51-272B-425E-A7C3-04761D239160}"/>
              </a:ext>
            </a:extLst>
          </p:cNvPr>
          <p:cNvSpPr/>
          <p:nvPr/>
        </p:nvSpPr>
        <p:spPr>
          <a:xfrm>
            <a:off x="9908515" y="5038701"/>
            <a:ext cx="1088760" cy="387284"/>
          </a:xfrm>
          <a:prstGeom prst="ellipse">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64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heel(1)">
                                      <p:cBhvr>
                                        <p:cTn id="21" dur="300"/>
                                        <p:tgtEl>
                                          <p:spTgt spid="33"/>
                                        </p:tgtEl>
                                      </p:cBhvr>
                                    </p:animEffect>
                                  </p:childTnLst>
                                </p:cTn>
                              </p:par>
                            </p:childTnLst>
                          </p:cTn>
                        </p:par>
                        <p:par>
                          <p:cTn id="22" fill="hold">
                            <p:stCondLst>
                              <p:cond delay="300"/>
                            </p:stCondLst>
                            <p:childTnLst>
                              <p:par>
                                <p:cTn id="23" presetID="21" presetClass="entr" presetSubtype="1"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heel(1)">
                                      <p:cBhvr>
                                        <p:cTn id="25" dur="300"/>
                                        <p:tgtEl>
                                          <p:spTgt spid="37"/>
                                        </p:tgtEl>
                                      </p:cBhvr>
                                    </p:animEffect>
                                  </p:childTnLst>
                                </p:cTn>
                              </p:par>
                            </p:childTnLst>
                          </p:cTn>
                        </p:par>
                        <p:par>
                          <p:cTn id="26" fill="hold">
                            <p:stCondLst>
                              <p:cond delay="600"/>
                            </p:stCondLst>
                            <p:childTnLst>
                              <p:par>
                                <p:cTn id="27" presetID="21" presetClass="entr" presetSubtype="1"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heel(1)">
                                      <p:cBhvr>
                                        <p:cTn id="29" dur="300"/>
                                        <p:tgtEl>
                                          <p:spTgt spid="38"/>
                                        </p:tgtEl>
                                      </p:cBhvr>
                                    </p:animEffect>
                                  </p:childTnLst>
                                </p:cTn>
                              </p:par>
                            </p:childTnLst>
                          </p:cTn>
                        </p:par>
                        <p:par>
                          <p:cTn id="30" fill="hold">
                            <p:stCondLst>
                              <p:cond delay="900"/>
                            </p:stCondLst>
                            <p:childTnLst>
                              <p:par>
                                <p:cTn id="31" presetID="21" presetClass="entr" presetSubtype="1"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heel(1)">
                                      <p:cBhvr>
                                        <p:cTn id="33" dur="3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xit" presetSubtype="1" fill="hold" grpId="1" nodeType="clickEffect">
                                  <p:stCondLst>
                                    <p:cond delay="0"/>
                                  </p:stCondLst>
                                  <p:childTnLst>
                                    <p:animEffect transition="out" filter="wheel(1)">
                                      <p:cBhvr>
                                        <p:cTn id="37" dur="500"/>
                                        <p:tgtEl>
                                          <p:spTgt spid="33"/>
                                        </p:tgtEl>
                                      </p:cBhvr>
                                    </p:animEffect>
                                    <p:set>
                                      <p:cBhvr>
                                        <p:cTn id="38" dur="1" fill="hold">
                                          <p:stCondLst>
                                            <p:cond delay="499"/>
                                          </p:stCondLst>
                                        </p:cTn>
                                        <p:tgtEl>
                                          <p:spTgt spid="33"/>
                                        </p:tgtEl>
                                        <p:attrNameLst>
                                          <p:attrName>style.visibility</p:attrName>
                                        </p:attrNameLst>
                                      </p:cBhvr>
                                      <p:to>
                                        <p:strVal val="hidden"/>
                                      </p:to>
                                    </p:set>
                                  </p:childTnLst>
                                </p:cTn>
                              </p:par>
                              <p:par>
                                <p:cTn id="39" presetID="21" presetClass="exit" presetSubtype="1" fill="hold" grpId="1" nodeType="withEffect">
                                  <p:stCondLst>
                                    <p:cond delay="0"/>
                                  </p:stCondLst>
                                  <p:childTnLst>
                                    <p:animEffect transition="out" filter="wheel(1)">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21" presetClass="exit" presetSubtype="1" fill="hold" grpId="1" nodeType="withEffect">
                                  <p:stCondLst>
                                    <p:cond delay="0"/>
                                  </p:stCondLst>
                                  <p:childTnLst>
                                    <p:animEffect transition="out" filter="wheel(1)">
                                      <p:cBhvr>
                                        <p:cTn id="43" dur="500"/>
                                        <p:tgtEl>
                                          <p:spTgt spid="38"/>
                                        </p:tgtEl>
                                      </p:cBhvr>
                                    </p:animEffect>
                                    <p:set>
                                      <p:cBhvr>
                                        <p:cTn id="44" dur="1" fill="hold">
                                          <p:stCondLst>
                                            <p:cond delay="499"/>
                                          </p:stCondLst>
                                        </p:cTn>
                                        <p:tgtEl>
                                          <p:spTgt spid="38"/>
                                        </p:tgtEl>
                                        <p:attrNameLst>
                                          <p:attrName>style.visibility</p:attrName>
                                        </p:attrNameLst>
                                      </p:cBhvr>
                                      <p:to>
                                        <p:strVal val="hidden"/>
                                      </p:to>
                                    </p:set>
                                  </p:childTnLst>
                                </p:cTn>
                              </p:par>
                              <p:par>
                                <p:cTn id="45" presetID="21" presetClass="exit" presetSubtype="1" fill="hold" grpId="1" nodeType="withEffect">
                                  <p:stCondLst>
                                    <p:cond delay="0"/>
                                  </p:stCondLst>
                                  <p:childTnLst>
                                    <p:animEffect transition="out" filter="wheel(1)">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up)">
                                      <p:cBhvr>
                                        <p:cTn id="52" dur="500"/>
                                        <p:tgtEl>
                                          <p:spTgt spid="20"/>
                                        </p:tgtEl>
                                      </p:cBhvr>
                                    </p:animEffect>
                                  </p:childTnLst>
                                </p:cTn>
                              </p:par>
                              <p:par>
                                <p:cTn id="53" presetID="22" presetClass="entr" presetSubtype="1"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par>
                                <p:cTn id="56" presetID="22" presetClass="entr" presetSubtype="1"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up)">
                                      <p:cBhvr>
                                        <p:cTn id="58" dur="500"/>
                                        <p:tgtEl>
                                          <p:spTgt spid="27"/>
                                        </p:tgtEl>
                                      </p:cBhvr>
                                    </p:animEffect>
                                  </p:childTnLst>
                                </p:cTn>
                              </p:par>
                              <p:par>
                                <p:cTn id="59" presetID="22" presetClass="entr" presetSubtype="4"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ipe(down)">
                                      <p:cBhvr>
                                        <p:cTn id="61" dur="500"/>
                                        <p:tgtEl>
                                          <p:spTgt spid="47"/>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left)">
                                      <p:cBhvr>
                                        <p:cTn id="65" dur="500"/>
                                        <p:tgtEl>
                                          <p:spTgt spid="2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left)">
                                      <p:cBhvr>
                                        <p:cTn id="71" dur="500"/>
                                        <p:tgtEl>
                                          <p:spTgt spid="13"/>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par>
                                <p:cTn id="80" presetID="22" presetClass="entr" presetSubtype="1"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up)">
                                      <p:cBhvr>
                                        <p:cTn id="82" dur="500"/>
                                        <p:tgtEl>
                                          <p:spTgt spid="22"/>
                                        </p:tgtEl>
                                      </p:cBhvr>
                                    </p:animEffect>
                                  </p:childTnLst>
                                </p:cTn>
                              </p:par>
                              <p:par>
                                <p:cTn id="83" presetID="22" presetClass="entr" presetSubtype="1" fill="hold"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up)">
                                      <p:cBhvr>
                                        <p:cTn id="85" dur="500"/>
                                        <p:tgtEl>
                                          <p:spTgt spid="17"/>
                                        </p:tgtEl>
                                      </p:cBhvr>
                                    </p:animEffect>
                                  </p:childTnLst>
                                </p:cTn>
                              </p:par>
                              <p:par>
                                <p:cTn id="86" presetID="22" presetClass="entr" presetSubtype="4" fill="hold"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down)">
                                      <p:cBhvr>
                                        <p:cTn id="88" dur="500"/>
                                        <p:tgtEl>
                                          <p:spTgt spid="28"/>
                                        </p:tgtEl>
                                      </p:cBhvr>
                                    </p:animEffect>
                                  </p:childTnLst>
                                </p:cTn>
                              </p:par>
                            </p:childTnLst>
                          </p:cTn>
                        </p:par>
                        <p:par>
                          <p:cTn id="89" fill="hold">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left)">
                                      <p:cBhvr>
                                        <p:cTn id="92" dur="500"/>
                                        <p:tgtEl>
                                          <p:spTgt spid="25"/>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wipe(left)">
                                      <p:cBhvr>
                                        <p:cTn id="95" dur="500"/>
                                        <p:tgtEl>
                                          <p:spTgt spid="4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wipe(left)">
                                      <p:cBhvr>
                                        <p:cTn id="98" dur="500"/>
                                        <p:tgtEl>
                                          <p:spTgt spid="10"/>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wipe(left)">
                                      <p:cBhvr>
                                        <p:cTn id="101" dur="500"/>
                                        <p:tgtEl>
                                          <p:spTgt spid="14"/>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up)">
                                      <p:cBhvr>
                                        <p:cTn id="106" dur="500"/>
                                        <p:tgtEl>
                                          <p:spTgt spid="58"/>
                                        </p:tgtEl>
                                      </p:cBhvr>
                                    </p:animEffect>
                                  </p:childTnLst>
                                </p:cTn>
                              </p:par>
                              <p:par>
                                <p:cTn id="107" presetID="22" presetClass="entr" presetSubtype="1" fill="hold"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wipe(up)">
                                      <p:cBhvr>
                                        <p:cTn id="109" dur="500"/>
                                        <p:tgtEl>
                                          <p:spTgt spid="55"/>
                                        </p:tgtEl>
                                      </p:cBhvr>
                                    </p:animEffect>
                                  </p:childTnLst>
                                </p:cTn>
                              </p:par>
                              <p:par>
                                <p:cTn id="110" presetID="22" presetClass="entr" presetSubtype="1" fill="hold" nodeType="with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wipe(up)">
                                      <p:cBhvr>
                                        <p:cTn id="112" dur="500"/>
                                        <p:tgtEl>
                                          <p:spTgt spid="24"/>
                                        </p:tgtEl>
                                      </p:cBhvr>
                                    </p:animEffect>
                                  </p:childTnLst>
                                </p:cTn>
                              </p:par>
                              <p:par>
                                <p:cTn id="113" presetID="22" presetClass="entr" presetSubtype="4" fill="hold" nodeType="with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down)">
                                      <p:cBhvr>
                                        <p:cTn id="115" dur="500"/>
                                        <p:tgtEl>
                                          <p:spTgt spid="18"/>
                                        </p:tgtEl>
                                      </p:cBhvr>
                                    </p:animEffect>
                                  </p:childTnLst>
                                </p:cTn>
                              </p:par>
                            </p:childTnLst>
                          </p:cTn>
                        </p:par>
                        <p:par>
                          <p:cTn id="116" fill="hold">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15"/>
                                        </p:tgtEl>
                                        <p:attrNameLst>
                                          <p:attrName>style.visibility</p:attrName>
                                        </p:attrNameLst>
                                      </p:cBhvr>
                                      <p:to>
                                        <p:strVal val="visible"/>
                                      </p:to>
                                    </p:set>
                                    <p:animEffect transition="in" filter="wipe(left)">
                                      <p:cBhvr>
                                        <p:cTn id="119" dur="500"/>
                                        <p:tgtEl>
                                          <p:spTgt spid="15"/>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wipe(left)">
                                      <p:cBhvr>
                                        <p:cTn id="122" dur="500"/>
                                        <p:tgtEl>
                                          <p:spTgt spid="54"/>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wipe(left)">
                                      <p:cBhvr>
                                        <p:cTn id="125" dur="500"/>
                                        <p:tgtEl>
                                          <p:spTgt spid="53"/>
                                        </p:tgtEl>
                                      </p:cBhvr>
                                    </p:animEffect>
                                  </p:childTnLst>
                                </p:cTn>
                              </p:par>
                              <p:par>
                                <p:cTn id="126" presetID="22" presetClass="entr" presetSubtype="8" fill="hold" grpId="0" nodeType="withEffect">
                                  <p:stCondLst>
                                    <p:cond delay="0"/>
                                  </p:stCondLst>
                                  <p:childTnLst>
                                    <p:set>
                                      <p:cBhvr>
                                        <p:cTn id="127" dur="1" fill="hold">
                                          <p:stCondLst>
                                            <p:cond delay="0"/>
                                          </p:stCondLst>
                                        </p:cTn>
                                        <p:tgtEl>
                                          <p:spTgt spid="11"/>
                                        </p:tgtEl>
                                        <p:attrNameLst>
                                          <p:attrName>style.visibility</p:attrName>
                                        </p:attrNameLst>
                                      </p:cBhvr>
                                      <p:to>
                                        <p:strVal val="visible"/>
                                      </p:to>
                                    </p:set>
                                    <p:animEffect transition="in" filter="wipe(left)">
                                      <p:cBhvr>
                                        <p:cTn id="128" dur="500"/>
                                        <p:tgtEl>
                                          <p:spTgt spid="11"/>
                                        </p:tgtEl>
                                      </p:cBhvr>
                                    </p:animEffect>
                                  </p:childTnLst>
                                </p:cTn>
                              </p:par>
                            </p:childTnLst>
                          </p:cTn>
                        </p:par>
                        <p:par>
                          <p:cTn id="129" fill="hold">
                            <p:stCondLst>
                              <p:cond delay="1000"/>
                            </p:stCondLst>
                            <p:childTnLst>
                              <p:par>
                                <p:cTn id="130" presetID="10" presetClass="entr" presetSubtype="0" fill="hold" grpId="0" nodeType="after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fade">
                                      <p:cBhvr>
                                        <p:cTn id="132" dur="500"/>
                                        <p:tgtEl>
                                          <p:spTgt spid="41"/>
                                        </p:tgtEl>
                                      </p:cBhvr>
                                    </p:animEffect>
                                  </p:childTnLst>
                                </p:cTn>
                              </p:par>
                            </p:childTnLst>
                          </p:cTn>
                        </p:par>
                      </p:childTnLst>
                    </p:cTn>
                  </p:par>
                  <p:par>
                    <p:cTn id="133" fill="hold">
                      <p:stCondLst>
                        <p:cond delay="indefinite"/>
                      </p:stCondLst>
                      <p:childTnLst>
                        <p:par>
                          <p:cTn id="134" fill="hold">
                            <p:stCondLst>
                              <p:cond delay="0"/>
                            </p:stCondLst>
                            <p:childTnLst>
                              <p:par>
                                <p:cTn id="135" presetID="21" presetClass="entr" presetSubtype="1" fill="hold" grpId="0" nodeType="clickEffect">
                                  <p:stCondLst>
                                    <p:cond delay="0"/>
                                  </p:stCondLst>
                                  <p:childTnLst>
                                    <p:set>
                                      <p:cBhvr>
                                        <p:cTn id="136" dur="1" fill="hold">
                                          <p:stCondLst>
                                            <p:cond delay="0"/>
                                          </p:stCondLst>
                                        </p:cTn>
                                        <p:tgtEl>
                                          <p:spTgt spid="42"/>
                                        </p:tgtEl>
                                        <p:attrNameLst>
                                          <p:attrName>style.visibility</p:attrName>
                                        </p:attrNameLst>
                                      </p:cBhvr>
                                      <p:to>
                                        <p:strVal val="visible"/>
                                      </p:to>
                                    </p:set>
                                    <p:animEffect transition="in" filter="wheel(1)">
                                      <p:cBhvr>
                                        <p:cTn id="137" dur="3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41" grpId="0"/>
      <p:bldP spid="12" grpId="0" animBg="1"/>
      <p:bldP spid="13" grpId="0" animBg="1"/>
      <p:bldP spid="14" grpId="0" animBg="1"/>
      <p:bldP spid="15" grpId="0" animBg="1"/>
      <p:bldP spid="21" grpId="0" animBg="1"/>
      <p:bldP spid="23" grpId="0" animBg="1"/>
      <p:bldP spid="25" grpId="0" animBg="1"/>
      <p:bldP spid="26" grpId="0" animBg="1"/>
      <p:bldP spid="45" grpId="0" animBg="1"/>
      <p:bldP spid="46" grpId="0" animBg="1"/>
      <p:bldP spid="53" grpId="0" animBg="1"/>
      <p:bldP spid="54" grpId="0" animBg="1"/>
      <p:bldP spid="33" grpId="0" animBg="1"/>
      <p:bldP spid="33" grpId="1" animBg="1"/>
      <p:bldP spid="37" grpId="0" animBg="1"/>
      <p:bldP spid="37" grpId="1" animBg="1"/>
      <p:bldP spid="38" grpId="0" animBg="1"/>
      <p:bldP spid="38" grpId="1" animBg="1"/>
      <p:bldP spid="39" grpId="0" animBg="1"/>
      <p:bldP spid="39" grpId="1"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4E1D-3A6F-476A-8263-C854F6A04F0A}"/>
              </a:ext>
            </a:extLst>
          </p:cNvPr>
          <p:cNvSpPr>
            <a:spLocks noGrp="1"/>
          </p:cNvSpPr>
          <p:nvPr>
            <p:ph type="title"/>
          </p:nvPr>
        </p:nvSpPr>
        <p:spPr>
          <a:xfrm>
            <a:off x="476791" y="661226"/>
            <a:ext cx="9976104" cy="590931"/>
          </a:xfrm>
        </p:spPr>
        <p:txBody>
          <a:bodyPr/>
          <a:lstStyle/>
          <a:p>
            <a:r>
              <a:rPr lang="en-US" dirty="0"/>
              <a:t>pipeline</a:t>
            </a:r>
          </a:p>
        </p:txBody>
      </p:sp>
      <p:pic>
        <p:nvPicPr>
          <p:cNvPr id="4" name="Picture 3">
            <a:extLst>
              <a:ext uri="{FF2B5EF4-FFF2-40B4-BE49-F238E27FC236}">
                <a16:creationId xmlns:a16="http://schemas.microsoft.com/office/drawing/2014/main" id="{2BE11203-870F-4E07-B460-A5E74DFDDDE4}"/>
              </a:ext>
            </a:extLst>
          </p:cNvPr>
          <p:cNvPicPr>
            <a:picLocks noChangeAspect="1"/>
          </p:cNvPicPr>
          <p:nvPr/>
        </p:nvPicPr>
        <p:blipFill>
          <a:blip r:embed="rId3"/>
          <a:stretch>
            <a:fillRect/>
          </a:stretch>
        </p:blipFill>
        <p:spPr>
          <a:xfrm>
            <a:off x="220735" y="1771463"/>
            <a:ext cx="10488216" cy="3290064"/>
          </a:xfrm>
          <a:prstGeom prst="rect">
            <a:avLst/>
          </a:prstGeom>
        </p:spPr>
      </p:pic>
      <p:sp>
        <p:nvSpPr>
          <p:cNvPr id="5" name="Rectangle 4">
            <a:extLst>
              <a:ext uri="{FF2B5EF4-FFF2-40B4-BE49-F238E27FC236}">
                <a16:creationId xmlns:a16="http://schemas.microsoft.com/office/drawing/2014/main" id="{3E7D07FC-8E0E-4176-8092-9828DFE1D1A5}"/>
              </a:ext>
            </a:extLst>
          </p:cNvPr>
          <p:cNvSpPr/>
          <p:nvPr/>
        </p:nvSpPr>
        <p:spPr>
          <a:xfrm>
            <a:off x="958129" y="1968642"/>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#1, 2 </a:t>
            </a:r>
          </a:p>
          <a:p>
            <a:pPr algn="ctr"/>
            <a:r>
              <a:rPr lang="en-US" sz="1300" dirty="0"/>
              <a:t>2m</a:t>
            </a:r>
          </a:p>
        </p:txBody>
      </p:sp>
      <p:cxnSp>
        <p:nvCxnSpPr>
          <p:cNvPr id="20" name="Straight Arrow Connector 19">
            <a:extLst>
              <a:ext uri="{FF2B5EF4-FFF2-40B4-BE49-F238E27FC236}">
                <a16:creationId xmlns:a16="http://schemas.microsoft.com/office/drawing/2014/main" id="{75FD0D5B-7098-4D61-9E1F-A026935B6750}"/>
              </a:ext>
            </a:extLst>
          </p:cNvPr>
          <p:cNvCxnSpPr>
            <a:cxnSpLocks/>
          </p:cNvCxnSpPr>
          <p:nvPr/>
        </p:nvCxnSpPr>
        <p:spPr>
          <a:xfrm>
            <a:off x="2082800" y="2445255"/>
            <a:ext cx="285028"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4D93DAD-74C0-47DF-8BCF-892A2B4A680E}"/>
              </a:ext>
            </a:extLst>
          </p:cNvPr>
          <p:cNvSpPr/>
          <p:nvPr/>
        </p:nvSpPr>
        <p:spPr>
          <a:xfrm>
            <a:off x="2367828" y="2752315"/>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#3, 4 </a:t>
            </a:r>
          </a:p>
          <a:p>
            <a:pPr algn="ctr"/>
            <a:r>
              <a:rPr lang="en-US" sz="1300" dirty="0"/>
              <a:t>2m</a:t>
            </a:r>
          </a:p>
        </p:txBody>
      </p:sp>
      <p:cxnSp>
        <p:nvCxnSpPr>
          <p:cNvPr id="36" name="Straight Arrow Connector 35">
            <a:extLst>
              <a:ext uri="{FF2B5EF4-FFF2-40B4-BE49-F238E27FC236}">
                <a16:creationId xmlns:a16="http://schemas.microsoft.com/office/drawing/2014/main" id="{4D929AE9-0DB3-486A-B4B8-741E9E86DA26}"/>
              </a:ext>
            </a:extLst>
          </p:cNvPr>
          <p:cNvCxnSpPr>
            <a:cxnSpLocks/>
          </p:cNvCxnSpPr>
          <p:nvPr/>
        </p:nvCxnSpPr>
        <p:spPr>
          <a:xfrm>
            <a:off x="3492499" y="3228928"/>
            <a:ext cx="285028"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B726C6D-5E9F-4F03-AC19-8898D447EDDC}"/>
              </a:ext>
            </a:extLst>
          </p:cNvPr>
          <p:cNvSpPr/>
          <p:nvPr/>
        </p:nvSpPr>
        <p:spPr>
          <a:xfrm>
            <a:off x="5263422" y="4319661"/>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#7, 8 </a:t>
            </a:r>
          </a:p>
          <a:p>
            <a:pPr algn="ctr"/>
            <a:r>
              <a:rPr lang="en-US" sz="1300" dirty="0"/>
              <a:t>2m</a:t>
            </a:r>
          </a:p>
        </p:txBody>
      </p:sp>
      <p:cxnSp>
        <p:nvCxnSpPr>
          <p:cNvPr id="38" name="Straight Arrow Connector 37">
            <a:extLst>
              <a:ext uri="{FF2B5EF4-FFF2-40B4-BE49-F238E27FC236}">
                <a16:creationId xmlns:a16="http://schemas.microsoft.com/office/drawing/2014/main" id="{75CFCD7B-47C6-4A1D-A488-61FB5828079B}"/>
              </a:ext>
            </a:extLst>
          </p:cNvPr>
          <p:cNvCxnSpPr>
            <a:cxnSpLocks/>
          </p:cNvCxnSpPr>
          <p:nvPr/>
        </p:nvCxnSpPr>
        <p:spPr>
          <a:xfrm>
            <a:off x="4978394" y="4012601"/>
            <a:ext cx="285028"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42989F-59C6-4F72-B1BE-0E391AEC688B}"/>
              </a:ext>
            </a:extLst>
          </p:cNvPr>
          <p:cNvSpPr/>
          <p:nvPr/>
        </p:nvSpPr>
        <p:spPr>
          <a:xfrm>
            <a:off x="3815625" y="3535988"/>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#5, 6 </a:t>
            </a:r>
          </a:p>
          <a:p>
            <a:pPr algn="ctr"/>
            <a:r>
              <a:rPr lang="en-US" sz="1300" dirty="0"/>
              <a:t>2m</a:t>
            </a:r>
          </a:p>
        </p:txBody>
      </p:sp>
      <p:sp>
        <p:nvSpPr>
          <p:cNvPr id="63" name="Rectangle 62">
            <a:extLst>
              <a:ext uri="{FF2B5EF4-FFF2-40B4-BE49-F238E27FC236}">
                <a16:creationId xmlns:a16="http://schemas.microsoft.com/office/drawing/2014/main" id="{ADC0572B-6D36-4733-9D29-3662420E84D5}"/>
              </a:ext>
            </a:extLst>
          </p:cNvPr>
          <p:cNvSpPr/>
          <p:nvPr/>
        </p:nvSpPr>
        <p:spPr>
          <a:xfrm>
            <a:off x="2367828" y="1968642"/>
            <a:ext cx="1124671"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#1, 2 </a:t>
            </a:r>
          </a:p>
          <a:p>
            <a:pPr algn="ctr"/>
            <a:r>
              <a:rPr lang="en-US" sz="1300" dirty="0"/>
              <a:t>2m</a:t>
            </a:r>
          </a:p>
        </p:txBody>
      </p:sp>
      <p:cxnSp>
        <p:nvCxnSpPr>
          <p:cNvPr id="64" name="Straight Arrow Connector 63">
            <a:extLst>
              <a:ext uri="{FF2B5EF4-FFF2-40B4-BE49-F238E27FC236}">
                <a16:creationId xmlns:a16="http://schemas.microsoft.com/office/drawing/2014/main" id="{41E11F45-9A8C-4030-BDE9-2F0EFDEFA93F}"/>
              </a:ext>
            </a:extLst>
          </p:cNvPr>
          <p:cNvCxnSpPr>
            <a:cxnSpLocks/>
          </p:cNvCxnSpPr>
          <p:nvPr/>
        </p:nvCxnSpPr>
        <p:spPr>
          <a:xfrm>
            <a:off x="3492499" y="2445255"/>
            <a:ext cx="285028" cy="307060"/>
          </a:xfrm>
          <a:prstGeom prst="straightConnector1">
            <a:avLst/>
          </a:prstGeom>
          <a:ln w="38100">
            <a:solidFill>
              <a:srgbClr val="F0047F"/>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35A8CE8-38B5-43FB-8D27-542C8F082698}"/>
              </a:ext>
            </a:extLst>
          </p:cNvPr>
          <p:cNvSpPr/>
          <p:nvPr/>
        </p:nvSpPr>
        <p:spPr>
          <a:xfrm>
            <a:off x="3777527" y="2752315"/>
            <a:ext cx="1124671"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#3, 4 </a:t>
            </a:r>
          </a:p>
          <a:p>
            <a:pPr algn="ctr"/>
            <a:r>
              <a:rPr lang="en-US" sz="1300" dirty="0"/>
              <a:t>2m</a:t>
            </a:r>
          </a:p>
        </p:txBody>
      </p:sp>
      <p:cxnSp>
        <p:nvCxnSpPr>
          <p:cNvPr id="66" name="Straight Arrow Connector 65">
            <a:extLst>
              <a:ext uri="{FF2B5EF4-FFF2-40B4-BE49-F238E27FC236}">
                <a16:creationId xmlns:a16="http://schemas.microsoft.com/office/drawing/2014/main" id="{F4100771-885C-4242-B467-2B93C45FE4D6}"/>
              </a:ext>
            </a:extLst>
          </p:cNvPr>
          <p:cNvCxnSpPr>
            <a:cxnSpLocks/>
          </p:cNvCxnSpPr>
          <p:nvPr/>
        </p:nvCxnSpPr>
        <p:spPr>
          <a:xfrm>
            <a:off x="4902198" y="3228928"/>
            <a:ext cx="285028" cy="307060"/>
          </a:xfrm>
          <a:prstGeom prst="straightConnector1">
            <a:avLst/>
          </a:prstGeom>
          <a:ln w="38100">
            <a:solidFill>
              <a:srgbClr val="F0047F"/>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C01E5268-A9F2-4683-B267-DBEBC2C8B4EC}"/>
              </a:ext>
            </a:extLst>
          </p:cNvPr>
          <p:cNvSpPr/>
          <p:nvPr/>
        </p:nvSpPr>
        <p:spPr>
          <a:xfrm>
            <a:off x="6673121" y="4319661"/>
            <a:ext cx="1124671"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#7, 8 </a:t>
            </a:r>
          </a:p>
          <a:p>
            <a:pPr algn="ctr"/>
            <a:r>
              <a:rPr lang="en-US" sz="1300" dirty="0"/>
              <a:t>2m</a:t>
            </a:r>
          </a:p>
        </p:txBody>
      </p:sp>
      <p:cxnSp>
        <p:nvCxnSpPr>
          <p:cNvPr id="68" name="Straight Arrow Connector 67">
            <a:extLst>
              <a:ext uri="{FF2B5EF4-FFF2-40B4-BE49-F238E27FC236}">
                <a16:creationId xmlns:a16="http://schemas.microsoft.com/office/drawing/2014/main" id="{340AAE6F-60EC-45AD-B4A2-6EBA3E95C842}"/>
              </a:ext>
            </a:extLst>
          </p:cNvPr>
          <p:cNvCxnSpPr>
            <a:cxnSpLocks/>
          </p:cNvCxnSpPr>
          <p:nvPr/>
        </p:nvCxnSpPr>
        <p:spPr>
          <a:xfrm>
            <a:off x="6388093" y="4012601"/>
            <a:ext cx="285028" cy="307060"/>
          </a:xfrm>
          <a:prstGeom prst="straightConnector1">
            <a:avLst/>
          </a:prstGeom>
          <a:ln w="38100">
            <a:solidFill>
              <a:srgbClr val="F0047F"/>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E616CC1-D45D-4F2A-9AE5-D1D829D28005}"/>
              </a:ext>
            </a:extLst>
          </p:cNvPr>
          <p:cNvSpPr/>
          <p:nvPr/>
        </p:nvSpPr>
        <p:spPr>
          <a:xfrm>
            <a:off x="5225324" y="3535988"/>
            <a:ext cx="1124671"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#5, 6 </a:t>
            </a:r>
          </a:p>
          <a:p>
            <a:pPr algn="ctr"/>
            <a:r>
              <a:rPr lang="en-US" sz="1300" dirty="0"/>
              <a:t>2m</a:t>
            </a:r>
          </a:p>
        </p:txBody>
      </p:sp>
      <p:sp>
        <p:nvSpPr>
          <p:cNvPr id="84" name="Rectangle 83">
            <a:extLst>
              <a:ext uri="{FF2B5EF4-FFF2-40B4-BE49-F238E27FC236}">
                <a16:creationId xmlns:a16="http://schemas.microsoft.com/office/drawing/2014/main" id="{C8370C9A-A5E5-4312-B507-F420C3683980}"/>
              </a:ext>
            </a:extLst>
          </p:cNvPr>
          <p:cNvSpPr/>
          <p:nvPr/>
        </p:nvSpPr>
        <p:spPr>
          <a:xfrm>
            <a:off x="3777527" y="1968642"/>
            <a:ext cx="1124671"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#1, 2</a:t>
            </a:r>
          </a:p>
          <a:p>
            <a:pPr algn="ctr"/>
            <a:r>
              <a:rPr lang="en-US" sz="1300" dirty="0"/>
              <a:t>2m</a:t>
            </a:r>
          </a:p>
        </p:txBody>
      </p:sp>
      <p:cxnSp>
        <p:nvCxnSpPr>
          <p:cNvPr id="85" name="Straight Arrow Connector 84">
            <a:extLst>
              <a:ext uri="{FF2B5EF4-FFF2-40B4-BE49-F238E27FC236}">
                <a16:creationId xmlns:a16="http://schemas.microsoft.com/office/drawing/2014/main" id="{02F9B8A7-A44E-413A-89BF-37B53DCCE781}"/>
              </a:ext>
            </a:extLst>
          </p:cNvPr>
          <p:cNvCxnSpPr>
            <a:cxnSpLocks/>
          </p:cNvCxnSpPr>
          <p:nvPr/>
        </p:nvCxnSpPr>
        <p:spPr>
          <a:xfrm>
            <a:off x="4902198" y="2445255"/>
            <a:ext cx="285028" cy="307060"/>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309DFBC6-50C7-4748-B9CF-DA3D3F0CC199}"/>
              </a:ext>
            </a:extLst>
          </p:cNvPr>
          <p:cNvSpPr/>
          <p:nvPr/>
        </p:nvSpPr>
        <p:spPr>
          <a:xfrm>
            <a:off x="5187226" y="2752315"/>
            <a:ext cx="1124671"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#3, 4 </a:t>
            </a:r>
          </a:p>
          <a:p>
            <a:pPr algn="ctr"/>
            <a:r>
              <a:rPr lang="en-US" sz="1300" dirty="0"/>
              <a:t>2m</a:t>
            </a:r>
          </a:p>
        </p:txBody>
      </p:sp>
      <p:cxnSp>
        <p:nvCxnSpPr>
          <p:cNvPr id="87" name="Straight Arrow Connector 86">
            <a:extLst>
              <a:ext uri="{FF2B5EF4-FFF2-40B4-BE49-F238E27FC236}">
                <a16:creationId xmlns:a16="http://schemas.microsoft.com/office/drawing/2014/main" id="{84CAD3EC-98A0-4D30-910B-03C6D3C161CC}"/>
              </a:ext>
            </a:extLst>
          </p:cNvPr>
          <p:cNvCxnSpPr>
            <a:cxnSpLocks/>
          </p:cNvCxnSpPr>
          <p:nvPr/>
        </p:nvCxnSpPr>
        <p:spPr>
          <a:xfrm>
            <a:off x="6311897" y="3228928"/>
            <a:ext cx="285028" cy="307060"/>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C010C34-19D5-4328-B456-E119D7068256}"/>
              </a:ext>
            </a:extLst>
          </p:cNvPr>
          <p:cNvSpPr/>
          <p:nvPr/>
        </p:nvSpPr>
        <p:spPr>
          <a:xfrm>
            <a:off x="8082820" y="4319661"/>
            <a:ext cx="1124671"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#7, 8 </a:t>
            </a:r>
          </a:p>
          <a:p>
            <a:pPr algn="ctr"/>
            <a:r>
              <a:rPr lang="en-US" sz="1300" dirty="0"/>
              <a:t>2m</a:t>
            </a:r>
          </a:p>
        </p:txBody>
      </p:sp>
      <p:cxnSp>
        <p:nvCxnSpPr>
          <p:cNvPr id="89" name="Straight Arrow Connector 88">
            <a:extLst>
              <a:ext uri="{FF2B5EF4-FFF2-40B4-BE49-F238E27FC236}">
                <a16:creationId xmlns:a16="http://schemas.microsoft.com/office/drawing/2014/main" id="{9C20A176-B5CA-4FC6-AA8A-CBD0733E1AF3}"/>
              </a:ext>
            </a:extLst>
          </p:cNvPr>
          <p:cNvCxnSpPr>
            <a:cxnSpLocks/>
          </p:cNvCxnSpPr>
          <p:nvPr/>
        </p:nvCxnSpPr>
        <p:spPr>
          <a:xfrm>
            <a:off x="7797792" y="4012601"/>
            <a:ext cx="285028" cy="307060"/>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9EB4E720-C9E5-42C2-8DEA-86012B1B89AB}"/>
              </a:ext>
            </a:extLst>
          </p:cNvPr>
          <p:cNvSpPr/>
          <p:nvPr/>
        </p:nvSpPr>
        <p:spPr>
          <a:xfrm>
            <a:off x="6635023" y="3535988"/>
            <a:ext cx="1124671"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#5, 6 </a:t>
            </a:r>
          </a:p>
          <a:p>
            <a:pPr algn="ctr"/>
            <a:r>
              <a:rPr lang="en-US" sz="1300" dirty="0"/>
              <a:t>2m</a:t>
            </a:r>
          </a:p>
        </p:txBody>
      </p:sp>
      <p:sp>
        <p:nvSpPr>
          <p:cNvPr id="98" name="Rectangle 97">
            <a:extLst>
              <a:ext uri="{FF2B5EF4-FFF2-40B4-BE49-F238E27FC236}">
                <a16:creationId xmlns:a16="http://schemas.microsoft.com/office/drawing/2014/main" id="{132799A1-2FBD-49CF-9824-8539C61B1B00}"/>
              </a:ext>
            </a:extLst>
          </p:cNvPr>
          <p:cNvSpPr/>
          <p:nvPr/>
        </p:nvSpPr>
        <p:spPr>
          <a:xfrm>
            <a:off x="5193571" y="1968642"/>
            <a:ext cx="1124671" cy="4766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#1, 2 </a:t>
            </a:r>
          </a:p>
          <a:p>
            <a:pPr algn="ctr"/>
            <a:r>
              <a:rPr lang="en-US" sz="1300" dirty="0"/>
              <a:t>2m</a:t>
            </a:r>
          </a:p>
        </p:txBody>
      </p:sp>
      <p:cxnSp>
        <p:nvCxnSpPr>
          <p:cNvPr id="99" name="Straight Arrow Connector 98">
            <a:extLst>
              <a:ext uri="{FF2B5EF4-FFF2-40B4-BE49-F238E27FC236}">
                <a16:creationId xmlns:a16="http://schemas.microsoft.com/office/drawing/2014/main" id="{96A4EC7A-7FB8-4633-B049-C6832C282D9F}"/>
              </a:ext>
            </a:extLst>
          </p:cNvPr>
          <p:cNvCxnSpPr>
            <a:cxnSpLocks/>
          </p:cNvCxnSpPr>
          <p:nvPr/>
        </p:nvCxnSpPr>
        <p:spPr>
          <a:xfrm>
            <a:off x="6318242" y="2445255"/>
            <a:ext cx="285028" cy="307060"/>
          </a:xfrm>
          <a:prstGeom prst="straightConnector1">
            <a:avLst/>
          </a:prstGeom>
          <a:ln w="38100">
            <a:solidFill>
              <a:srgbClr val="C2000B"/>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51897F2E-D0F0-4341-9BF2-06FBA3F18D3D}"/>
              </a:ext>
            </a:extLst>
          </p:cNvPr>
          <p:cNvSpPr/>
          <p:nvPr/>
        </p:nvSpPr>
        <p:spPr>
          <a:xfrm>
            <a:off x="6603270" y="2752315"/>
            <a:ext cx="1124671" cy="4766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#3, 4 </a:t>
            </a:r>
          </a:p>
          <a:p>
            <a:pPr algn="ctr"/>
            <a:r>
              <a:rPr lang="en-US" sz="1300" dirty="0"/>
              <a:t>2m</a:t>
            </a:r>
          </a:p>
        </p:txBody>
      </p:sp>
      <p:cxnSp>
        <p:nvCxnSpPr>
          <p:cNvPr id="101" name="Straight Arrow Connector 100">
            <a:extLst>
              <a:ext uri="{FF2B5EF4-FFF2-40B4-BE49-F238E27FC236}">
                <a16:creationId xmlns:a16="http://schemas.microsoft.com/office/drawing/2014/main" id="{7BB45C2D-432C-446F-85FE-22CC6FE434E3}"/>
              </a:ext>
            </a:extLst>
          </p:cNvPr>
          <p:cNvCxnSpPr>
            <a:cxnSpLocks/>
          </p:cNvCxnSpPr>
          <p:nvPr/>
        </p:nvCxnSpPr>
        <p:spPr>
          <a:xfrm>
            <a:off x="7727941" y="3228928"/>
            <a:ext cx="285028" cy="307060"/>
          </a:xfrm>
          <a:prstGeom prst="straightConnector1">
            <a:avLst/>
          </a:prstGeom>
          <a:ln w="38100">
            <a:solidFill>
              <a:srgbClr val="C2000B"/>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9211CCE-037D-4051-A6CE-EB4AAA941A87}"/>
              </a:ext>
            </a:extLst>
          </p:cNvPr>
          <p:cNvSpPr/>
          <p:nvPr/>
        </p:nvSpPr>
        <p:spPr>
          <a:xfrm>
            <a:off x="9498864" y="4319661"/>
            <a:ext cx="1124671" cy="4766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#7, 8 </a:t>
            </a:r>
          </a:p>
          <a:p>
            <a:pPr algn="ctr"/>
            <a:r>
              <a:rPr lang="en-US" sz="1300" dirty="0"/>
              <a:t>2m</a:t>
            </a:r>
          </a:p>
        </p:txBody>
      </p:sp>
      <p:cxnSp>
        <p:nvCxnSpPr>
          <p:cNvPr id="103" name="Straight Arrow Connector 102">
            <a:extLst>
              <a:ext uri="{FF2B5EF4-FFF2-40B4-BE49-F238E27FC236}">
                <a16:creationId xmlns:a16="http://schemas.microsoft.com/office/drawing/2014/main" id="{1DE1D933-F446-467F-B5A0-A2BCBDDBA895}"/>
              </a:ext>
            </a:extLst>
          </p:cNvPr>
          <p:cNvCxnSpPr>
            <a:cxnSpLocks/>
          </p:cNvCxnSpPr>
          <p:nvPr/>
        </p:nvCxnSpPr>
        <p:spPr>
          <a:xfrm>
            <a:off x="9213836" y="4012601"/>
            <a:ext cx="285028" cy="307060"/>
          </a:xfrm>
          <a:prstGeom prst="straightConnector1">
            <a:avLst/>
          </a:prstGeom>
          <a:ln w="38100">
            <a:solidFill>
              <a:srgbClr val="C2000B"/>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4FF3E9F3-612B-4ABD-8976-28147264E2E2}"/>
              </a:ext>
            </a:extLst>
          </p:cNvPr>
          <p:cNvSpPr/>
          <p:nvPr/>
        </p:nvSpPr>
        <p:spPr>
          <a:xfrm>
            <a:off x="8051067" y="3535988"/>
            <a:ext cx="1124671" cy="4766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#5, 6 </a:t>
            </a:r>
          </a:p>
          <a:p>
            <a:pPr algn="ctr"/>
            <a:r>
              <a:rPr lang="en-US" sz="1300" dirty="0"/>
              <a:t>2m</a:t>
            </a:r>
          </a:p>
        </p:txBody>
      </p:sp>
      <p:sp>
        <p:nvSpPr>
          <p:cNvPr id="105" name="Rectangle 104">
            <a:extLst>
              <a:ext uri="{FF2B5EF4-FFF2-40B4-BE49-F238E27FC236}">
                <a16:creationId xmlns:a16="http://schemas.microsoft.com/office/drawing/2014/main" id="{79143866-EAE2-40C0-AAEF-5C3132FA7EE4}"/>
              </a:ext>
            </a:extLst>
          </p:cNvPr>
          <p:cNvSpPr/>
          <p:nvPr/>
        </p:nvSpPr>
        <p:spPr>
          <a:xfrm>
            <a:off x="6626978" y="1968642"/>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#1, 2 </a:t>
            </a:r>
          </a:p>
          <a:p>
            <a:pPr algn="ctr"/>
            <a:r>
              <a:rPr lang="en-US" sz="1300" dirty="0"/>
              <a:t>2m</a:t>
            </a:r>
          </a:p>
        </p:txBody>
      </p:sp>
      <p:cxnSp>
        <p:nvCxnSpPr>
          <p:cNvPr id="106" name="Straight Arrow Connector 105">
            <a:extLst>
              <a:ext uri="{FF2B5EF4-FFF2-40B4-BE49-F238E27FC236}">
                <a16:creationId xmlns:a16="http://schemas.microsoft.com/office/drawing/2014/main" id="{E073F328-68A2-452B-8474-820EA6ADA5C3}"/>
              </a:ext>
            </a:extLst>
          </p:cNvPr>
          <p:cNvCxnSpPr>
            <a:cxnSpLocks/>
          </p:cNvCxnSpPr>
          <p:nvPr/>
        </p:nvCxnSpPr>
        <p:spPr>
          <a:xfrm>
            <a:off x="7751649" y="2445255"/>
            <a:ext cx="285028"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B73DE984-AC90-4BAA-9F43-FEDBE7BF687C}"/>
              </a:ext>
            </a:extLst>
          </p:cNvPr>
          <p:cNvSpPr/>
          <p:nvPr/>
        </p:nvSpPr>
        <p:spPr>
          <a:xfrm>
            <a:off x="8036677" y="2752315"/>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#3, 4 </a:t>
            </a:r>
          </a:p>
          <a:p>
            <a:pPr algn="ctr"/>
            <a:r>
              <a:rPr lang="en-US" sz="1300" dirty="0"/>
              <a:t>2m</a:t>
            </a:r>
          </a:p>
        </p:txBody>
      </p:sp>
      <p:cxnSp>
        <p:nvCxnSpPr>
          <p:cNvPr id="108" name="Straight Arrow Connector 107">
            <a:extLst>
              <a:ext uri="{FF2B5EF4-FFF2-40B4-BE49-F238E27FC236}">
                <a16:creationId xmlns:a16="http://schemas.microsoft.com/office/drawing/2014/main" id="{5CE5DCE0-C87A-40F2-8FB2-3397CA9D9914}"/>
              </a:ext>
            </a:extLst>
          </p:cNvPr>
          <p:cNvCxnSpPr>
            <a:cxnSpLocks/>
          </p:cNvCxnSpPr>
          <p:nvPr/>
        </p:nvCxnSpPr>
        <p:spPr>
          <a:xfrm>
            <a:off x="9161348" y="3228928"/>
            <a:ext cx="285028"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37722A1-343C-4C70-BBFB-D5EF1BB5402D}"/>
              </a:ext>
            </a:extLst>
          </p:cNvPr>
          <p:cNvCxnSpPr>
            <a:cxnSpLocks/>
          </p:cNvCxnSpPr>
          <p:nvPr/>
        </p:nvCxnSpPr>
        <p:spPr>
          <a:xfrm>
            <a:off x="10647243" y="4012601"/>
            <a:ext cx="285028"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04E1F3A7-3F16-4A14-8EB3-B6E9D3CC8B7E}"/>
              </a:ext>
            </a:extLst>
          </p:cNvPr>
          <p:cNvSpPr/>
          <p:nvPr/>
        </p:nvSpPr>
        <p:spPr>
          <a:xfrm>
            <a:off x="9484474" y="3535988"/>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#5, 6 </a:t>
            </a:r>
          </a:p>
          <a:p>
            <a:pPr algn="ctr"/>
            <a:r>
              <a:rPr lang="en-US" sz="1300" dirty="0"/>
              <a:t>2m</a:t>
            </a:r>
          </a:p>
        </p:txBody>
      </p:sp>
      <p:sp>
        <p:nvSpPr>
          <p:cNvPr id="112" name="Rectangle 111">
            <a:extLst>
              <a:ext uri="{FF2B5EF4-FFF2-40B4-BE49-F238E27FC236}">
                <a16:creationId xmlns:a16="http://schemas.microsoft.com/office/drawing/2014/main" id="{B0DB142B-A6FE-4156-9709-A1278273BD73}"/>
              </a:ext>
            </a:extLst>
          </p:cNvPr>
          <p:cNvSpPr/>
          <p:nvPr/>
        </p:nvSpPr>
        <p:spPr>
          <a:xfrm>
            <a:off x="7974871" y="1968642"/>
            <a:ext cx="1124671"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#1, 2 </a:t>
            </a:r>
          </a:p>
          <a:p>
            <a:pPr algn="ctr"/>
            <a:r>
              <a:rPr lang="en-US" sz="1300" dirty="0"/>
              <a:t>2m</a:t>
            </a:r>
          </a:p>
        </p:txBody>
      </p:sp>
      <p:cxnSp>
        <p:nvCxnSpPr>
          <p:cNvPr id="113" name="Straight Arrow Connector 112">
            <a:extLst>
              <a:ext uri="{FF2B5EF4-FFF2-40B4-BE49-F238E27FC236}">
                <a16:creationId xmlns:a16="http://schemas.microsoft.com/office/drawing/2014/main" id="{286AD2CA-F04B-4C7F-BC57-254787090614}"/>
              </a:ext>
            </a:extLst>
          </p:cNvPr>
          <p:cNvCxnSpPr>
            <a:cxnSpLocks/>
          </p:cNvCxnSpPr>
          <p:nvPr/>
        </p:nvCxnSpPr>
        <p:spPr>
          <a:xfrm>
            <a:off x="9099542" y="2445255"/>
            <a:ext cx="285028" cy="307060"/>
          </a:xfrm>
          <a:prstGeom prst="straightConnector1">
            <a:avLst/>
          </a:prstGeom>
          <a:ln w="38100">
            <a:solidFill>
              <a:srgbClr val="F0047F"/>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A0A077FF-CE0A-4AC7-A209-5431C464635B}"/>
              </a:ext>
            </a:extLst>
          </p:cNvPr>
          <p:cNvSpPr/>
          <p:nvPr/>
        </p:nvSpPr>
        <p:spPr>
          <a:xfrm>
            <a:off x="9384570" y="2752315"/>
            <a:ext cx="1124671"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#3, 4 </a:t>
            </a:r>
          </a:p>
          <a:p>
            <a:pPr algn="ctr"/>
            <a:r>
              <a:rPr lang="en-US" sz="1300" dirty="0"/>
              <a:t>2m</a:t>
            </a:r>
          </a:p>
        </p:txBody>
      </p:sp>
      <p:cxnSp>
        <p:nvCxnSpPr>
          <p:cNvPr id="115" name="Straight Arrow Connector 114">
            <a:extLst>
              <a:ext uri="{FF2B5EF4-FFF2-40B4-BE49-F238E27FC236}">
                <a16:creationId xmlns:a16="http://schemas.microsoft.com/office/drawing/2014/main" id="{F5BF301A-229F-4B8D-B3E6-5F0481E3FCC7}"/>
              </a:ext>
            </a:extLst>
          </p:cNvPr>
          <p:cNvCxnSpPr>
            <a:cxnSpLocks/>
          </p:cNvCxnSpPr>
          <p:nvPr/>
        </p:nvCxnSpPr>
        <p:spPr>
          <a:xfrm>
            <a:off x="10509241" y="3228928"/>
            <a:ext cx="285028" cy="307060"/>
          </a:xfrm>
          <a:prstGeom prst="straightConnector1">
            <a:avLst/>
          </a:prstGeom>
          <a:ln w="38100">
            <a:solidFill>
              <a:srgbClr val="F0047F"/>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D988BDD5-80EC-41F0-ABE9-7A4E852A29B0}"/>
              </a:ext>
            </a:extLst>
          </p:cNvPr>
          <p:cNvSpPr/>
          <p:nvPr/>
        </p:nvSpPr>
        <p:spPr>
          <a:xfrm>
            <a:off x="9398960" y="1962434"/>
            <a:ext cx="1124671"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#1, 2 </a:t>
            </a:r>
          </a:p>
          <a:p>
            <a:pPr algn="ctr"/>
            <a:r>
              <a:rPr lang="en-US" sz="1300" dirty="0"/>
              <a:t>2m</a:t>
            </a:r>
          </a:p>
        </p:txBody>
      </p:sp>
      <p:cxnSp>
        <p:nvCxnSpPr>
          <p:cNvPr id="120" name="Straight Arrow Connector 119">
            <a:extLst>
              <a:ext uri="{FF2B5EF4-FFF2-40B4-BE49-F238E27FC236}">
                <a16:creationId xmlns:a16="http://schemas.microsoft.com/office/drawing/2014/main" id="{4D79203F-5896-4BB4-9BB0-F77CEACB1B5F}"/>
              </a:ext>
            </a:extLst>
          </p:cNvPr>
          <p:cNvCxnSpPr>
            <a:cxnSpLocks/>
          </p:cNvCxnSpPr>
          <p:nvPr/>
        </p:nvCxnSpPr>
        <p:spPr>
          <a:xfrm>
            <a:off x="10523631" y="2439047"/>
            <a:ext cx="285028" cy="307060"/>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22C251-AD21-4225-B904-149B32873362}"/>
              </a:ext>
            </a:extLst>
          </p:cNvPr>
          <p:cNvSpPr txBox="1"/>
          <p:nvPr/>
        </p:nvSpPr>
        <p:spPr>
          <a:xfrm>
            <a:off x="9884039" y="5044241"/>
            <a:ext cx="10887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2006+ m</a:t>
            </a:r>
          </a:p>
        </p:txBody>
      </p:sp>
      <p:sp>
        <p:nvSpPr>
          <p:cNvPr id="45" name="Oval 44">
            <a:extLst>
              <a:ext uri="{FF2B5EF4-FFF2-40B4-BE49-F238E27FC236}">
                <a16:creationId xmlns:a16="http://schemas.microsoft.com/office/drawing/2014/main" id="{E4BC6064-7690-469F-A527-CA4C2471927B}"/>
              </a:ext>
            </a:extLst>
          </p:cNvPr>
          <p:cNvSpPr/>
          <p:nvPr/>
        </p:nvSpPr>
        <p:spPr>
          <a:xfrm>
            <a:off x="1236812" y="2200740"/>
            <a:ext cx="614594" cy="238307"/>
          </a:xfrm>
          <a:prstGeom prst="ellipse">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A3C249-5F08-490F-847D-F7E3B68AFDEC}"/>
              </a:ext>
            </a:extLst>
          </p:cNvPr>
          <p:cNvSpPr/>
          <p:nvPr/>
        </p:nvSpPr>
        <p:spPr>
          <a:xfrm>
            <a:off x="9843511" y="5000512"/>
            <a:ext cx="1088760" cy="387284"/>
          </a:xfrm>
          <a:prstGeom prst="ellipse">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58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heel(1)">
                                      <p:cBhvr>
                                        <p:cTn id="12" dur="3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grpId="1" nodeType="clickEffect">
                                  <p:stCondLst>
                                    <p:cond delay="0"/>
                                  </p:stCondLst>
                                  <p:childTnLst>
                                    <p:animEffect transition="out" filter="wheel(1)">
                                      <p:cBhvr>
                                        <p:cTn id="16" dur="500"/>
                                        <p:tgtEl>
                                          <p:spTgt spid="45"/>
                                        </p:tgtEl>
                                      </p:cBhvr>
                                    </p:animEffect>
                                    <p:set>
                                      <p:cBhvr>
                                        <p:cTn id="17" dur="1" fill="hold">
                                          <p:stCondLst>
                                            <p:cond delay="499"/>
                                          </p:stCondLst>
                                        </p:cTn>
                                        <p:tgtEl>
                                          <p:spTgt spid="45"/>
                                        </p:tgtEl>
                                        <p:attrNameLst>
                                          <p:attrName>style.visibility</p:attrName>
                                        </p:attrNameLst>
                                      </p:cBhvr>
                                      <p:to>
                                        <p:strVal val="hidden"/>
                                      </p:to>
                                    </p:se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ipe(up)">
                                      <p:cBhvr>
                                        <p:cTn id="33" dur="500"/>
                                        <p:tgtEl>
                                          <p:spTgt spid="64"/>
                                        </p:tgtEl>
                                      </p:cBhvr>
                                    </p:animEffect>
                                  </p:childTnLst>
                                </p:cTn>
                              </p:par>
                              <p:par>
                                <p:cTn id="34" presetID="22" presetClass="entr" presetSubtype="1"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wipe(left)">
                                      <p:cBhvr>
                                        <p:cTn id="40" dur="500"/>
                                        <p:tgtEl>
                                          <p:spTgt spid="8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up)">
                                      <p:cBhvr>
                                        <p:cTn id="51" dur="500"/>
                                        <p:tgtEl>
                                          <p:spTgt spid="85"/>
                                        </p:tgtEl>
                                      </p:cBhvr>
                                    </p:animEffect>
                                  </p:childTnLst>
                                </p:cTn>
                              </p:par>
                              <p:par>
                                <p:cTn id="52" presetID="22" presetClass="entr" presetSubtype="1" fill="hold"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up)">
                                      <p:cBhvr>
                                        <p:cTn id="54" dur="500"/>
                                        <p:tgtEl>
                                          <p:spTgt spid="66"/>
                                        </p:tgtEl>
                                      </p:cBhvr>
                                    </p:animEffect>
                                  </p:childTnLst>
                                </p:cTn>
                              </p:par>
                              <p:par>
                                <p:cTn id="55" presetID="22" presetClass="entr" presetSubtype="1"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wipe(left)">
                                      <p:cBhvr>
                                        <p:cTn id="61" dur="500"/>
                                        <p:tgtEl>
                                          <p:spTgt spid="9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wipe(left)">
                                      <p:cBhvr>
                                        <p:cTn id="64" dur="500"/>
                                        <p:tgtEl>
                                          <p:spTgt spid="8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wipe(left)">
                                      <p:cBhvr>
                                        <p:cTn id="67" dur="500"/>
                                        <p:tgtEl>
                                          <p:spTgt spid="6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left)">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wipe(up)">
                                      <p:cBhvr>
                                        <p:cTn id="75" dur="500"/>
                                        <p:tgtEl>
                                          <p:spTgt spid="99"/>
                                        </p:tgtEl>
                                      </p:cBhvr>
                                    </p:animEffect>
                                  </p:childTnLst>
                                </p:cTn>
                              </p:par>
                              <p:par>
                                <p:cTn id="76" presetID="22" presetClass="entr" presetSubtype="1"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up)">
                                      <p:cBhvr>
                                        <p:cTn id="78" dur="500"/>
                                        <p:tgtEl>
                                          <p:spTgt spid="87"/>
                                        </p:tgtEl>
                                      </p:cBhvr>
                                    </p:animEffect>
                                  </p:childTnLst>
                                </p:cTn>
                              </p:par>
                              <p:par>
                                <p:cTn id="79" presetID="22" presetClass="entr" presetSubtype="1" fill="hold"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wipe(up)">
                                      <p:cBhvr>
                                        <p:cTn id="81" dur="500"/>
                                        <p:tgtEl>
                                          <p:spTgt spid="6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wipe(left)">
                                      <p:cBhvr>
                                        <p:cTn id="85" dur="500"/>
                                        <p:tgtEl>
                                          <p:spTgt spid="105"/>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00"/>
                                        </p:tgtEl>
                                        <p:attrNameLst>
                                          <p:attrName>style.visibility</p:attrName>
                                        </p:attrNameLst>
                                      </p:cBhvr>
                                      <p:to>
                                        <p:strVal val="visible"/>
                                      </p:to>
                                    </p:set>
                                    <p:animEffect transition="in" filter="wipe(left)">
                                      <p:cBhvr>
                                        <p:cTn id="88" dur="500"/>
                                        <p:tgtEl>
                                          <p:spTgt spid="100"/>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wipe(left)">
                                      <p:cBhvr>
                                        <p:cTn id="91" dur="500"/>
                                        <p:tgtEl>
                                          <p:spTgt spid="90"/>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wipe(left)">
                                      <p:cBhvr>
                                        <p:cTn id="94" dur="500"/>
                                        <p:tgtEl>
                                          <p:spTgt spid="6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106"/>
                                        </p:tgtEl>
                                        <p:attrNameLst>
                                          <p:attrName>style.visibility</p:attrName>
                                        </p:attrNameLst>
                                      </p:cBhvr>
                                      <p:to>
                                        <p:strVal val="visible"/>
                                      </p:to>
                                    </p:set>
                                    <p:animEffect transition="in" filter="wipe(up)">
                                      <p:cBhvr>
                                        <p:cTn id="99" dur="500"/>
                                        <p:tgtEl>
                                          <p:spTgt spid="106"/>
                                        </p:tgtEl>
                                      </p:cBhvr>
                                    </p:animEffect>
                                  </p:childTnLst>
                                </p:cTn>
                              </p:par>
                              <p:par>
                                <p:cTn id="100" presetID="22" presetClass="entr" presetSubtype="1" fill="hold" nodeType="withEffect">
                                  <p:stCondLst>
                                    <p:cond delay="0"/>
                                  </p:stCondLst>
                                  <p:childTnLst>
                                    <p:set>
                                      <p:cBhvr>
                                        <p:cTn id="101" dur="1" fill="hold">
                                          <p:stCondLst>
                                            <p:cond delay="0"/>
                                          </p:stCondLst>
                                        </p:cTn>
                                        <p:tgtEl>
                                          <p:spTgt spid="101"/>
                                        </p:tgtEl>
                                        <p:attrNameLst>
                                          <p:attrName>style.visibility</p:attrName>
                                        </p:attrNameLst>
                                      </p:cBhvr>
                                      <p:to>
                                        <p:strVal val="visible"/>
                                      </p:to>
                                    </p:set>
                                    <p:animEffect transition="in" filter="wipe(up)">
                                      <p:cBhvr>
                                        <p:cTn id="102" dur="500"/>
                                        <p:tgtEl>
                                          <p:spTgt spid="101"/>
                                        </p:tgtEl>
                                      </p:cBhvr>
                                    </p:animEffect>
                                  </p:childTnLst>
                                </p:cTn>
                              </p:par>
                              <p:par>
                                <p:cTn id="103" presetID="22" presetClass="entr" presetSubtype="1" fill="hold" nodeType="withEffect">
                                  <p:stCondLst>
                                    <p:cond delay="0"/>
                                  </p:stCondLst>
                                  <p:childTnLst>
                                    <p:set>
                                      <p:cBhvr>
                                        <p:cTn id="104" dur="1" fill="hold">
                                          <p:stCondLst>
                                            <p:cond delay="0"/>
                                          </p:stCondLst>
                                        </p:cTn>
                                        <p:tgtEl>
                                          <p:spTgt spid="89"/>
                                        </p:tgtEl>
                                        <p:attrNameLst>
                                          <p:attrName>style.visibility</p:attrName>
                                        </p:attrNameLst>
                                      </p:cBhvr>
                                      <p:to>
                                        <p:strVal val="visible"/>
                                      </p:to>
                                    </p:set>
                                    <p:animEffect transition="in" filter="wipe(up)">
                                      <p:cBhvr>
                                        <p:cTn id="105" dur="500"/>
                                        <p:tgtEl>
                                          <p:spTgt spid="89"/>
                                        </p:tgtEl>
                                      </p:cBhvr>
                                    </p:animEffect>
                                  </p:childTnLst>
                                </p:cTn>
                              </p:par>
                            </p:childTnLst>
                          </p:cTn>
                        </p:par>
                        <p:par>
                          <p:cTn id="106" fill="hold">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wipe(left)">
                                      <p:cBhvr>
                                        <p:cTn id="109" dur="500"/>
                                        <p:tgtEl>
                                          <p:spTgt spid="112"/>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107"/>
                                        </p:tgtEl>
                                        <p:attrNameLst>
                                          <p:attrName>style.visibility</p:attrName>
                                        </p:attrNameLst>
                                      </p:cBhvr>
                                      <p:to>
                                        <p:strVal val="visible"/>
                                      </p:to>
                                    </p:set>
                                    <p:animEffect transition="in" filter="wipe(left)">
                                      <p:cBhvr>
                                        <p:cTn id="112" dur="500"/>
                                        <p:tgtEl>
                                          <p:spTgt spid="107"/>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04"/>
                                        </p:tgtEl>
                                        <p:attrNameLst>
                                          <p:attrName>style.visibility</p:attrName>
                                        </p:attrNameLst>
                                      </p:cBhvr>
                                      <p:to>
                                        <p:strVal val="visible"/>
                                      </p:to>
                                    </p:set>
                                    <p:animEffect transition="in" filter="wipe(left)">
                                      <p:cBhvr>
                                        <p:cTn id="115" dur="500"/>
                                        <p:tgtEl>
                                          <p:spTgt spid="104"/>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88"/>
                                        </p:tgtEl>
                                        <p:attrNameLst>
                                          <p:attrName>style.visibility</p:attrName>
                                        </p:attrNameLst>
                                      </p:cBhvr>
                                      <p:to>
                                        <p:strVal val="visible"/>
                                      </p:to>
                                    </p:set>
                                    <p:animEffect transition="in" filter="wipe(left)">
                                      <p:cBhvr>
                                        <p:cTn id="118" dur="500"/>
                                        <p:tgtEl>
                                          <p:spTgt spid="8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113"/>
                                        </p:tgtEl>
                                        <p:attrNameLst>
                                          <p:attrName>style.visibility</p:attrName>
                                        </p:attrNameLst>
                                      </p:cBhvr>
                                      <p:to>
                                        <p:strVal val="visible"/>
                                      </p:to>
                                    </p:set>
                                    <p:animEffect transition="in" filter="wipe(up)">
                                      <p:cBhvr>
                                        <p:cTn id="123" dur="500"/>
                                        <p:tgtEl>
                                          <p:spTgt spid="113"/>
                                        </p:tgtEl>
                                      </p:cBhvr>
                                    </p:animEffect>
                                  </p:childTnLst>
                                </p:cTn>
                              </p:par>
                              <p:par>
                                <p:cTn id="124" presetID="22" presetClass="entr" presetSubtype="1" fill="hold" nodeType="withEffect">
                                  <p:stCondLst>
                                    <p:cond delay="0"/>
                                  </p:stCondLst>
                                  <p:childTnLst>
                                    <p:set>
                                      <p:cBhvr>
                                        <p:cTn id="125" dur="1" fill="hold">
                                          <p:stCondLst>
                                            <p:cond delay="0"/>
                                          </p:stCondLst>
                                        </p:cTn>
                                        <p:tgtEl>
                                          <p:spTgt spid="108"/>
                                        </p:tgtEl>
                                        <p:attrNameLst>
                                          <p:attrName>style.visibility</p:attrName>
                                        </p:attrNameLst>
                                      </p:cBhvr>
                                      <p:to>
                                        <p:strVal val="visible"/>
                                      </p:to>
                                    </p:set>
                                    <p:animEffect transition="in" filter="wipe(up)">
                                      <p:cBhvr>
                                        <p:cTn id="126" dur="500"/>
                                        <p:tgtEl>
                                          <p:spTgt spid="108"/>
                                        </p:tgtEl>
                                      </p:cBhvr>
                                    </p:animEffect>
                                  </p:childTnLst>
                                </p:cTn>
                              </p:par>
                              <p:par>
                                <p:cTn id="127" presetID="22" presetClass="entr" presetSubtype="1" fill="hold" nodeType="withEffect">
                                  <p:stCondLst>
                                    <p:cond delay="0"/>
                                  </p:stCondLst>
                                  <p:childTnLst>
                                    <p:set>
                                      <p:cBhvr>
                                        <p:cTn id="128" dur="1" fill="hold">
                                          <p:stCondLst>
                                            <p:cond delay="0"/>
                                          </p:stCondLst>
                                        </p:cTn>
                                        <p:tgtEl>
                                          <p:spTgt spid="103"/>
                                        </p:tgtEl>
                                        <p:attrNameLst>
                                          <p:attrName>style.visibility</p:attrName>
                                        </p:attrNameLst>
                                      </p:cBhvr>
                                      <p:to>
                                        <p:strVal val="visible"/>
                                      </p:to>
                                    </p:set>
                                    <p:animEffect transition="in" filter="wipe(up)">
                                      <p:cBhvr>
                                        <p:cTn id="129" dur="500"/>
                                        <p:tgtEl>
                                          <p:spTgt spid="103"/>
                                        </p:tgtEl>
                                      </p:cBhvr>
                                    </p:animEffect>
                                  </p:childTnLst>
                                </p:cTn>
                              </p:par>
                            </p:childTnLst>
                          </p:cTn>
                        </p:par>
                        <p:par>
                          <p:cTn id="130" fill="hold">
                            <p:stCondLst>
                              <p:cond delay="500"/>
                            </p:stCondLst>
                            <p:childTnLst>
                              <p:par>
                                <p:cTn id="131" presetID="22" presetClass="entr" presetSubtype="8" fill="hold" grpId="0" nodeType="afterEffect">
                                  <p:stCondLst>
                                    <p:cond delay="0"/>
                                  </p:stCondLst>
                                  <p:childTnLst>
                                    <p:set>
                                      <p:cBhvr>
                                        <p:cTn id="132" dur="1" fill="hold">
                                          <p:stCondLst>
                                            <p:cond delay="0"/>
                                          </p:stCondLst>
                                        </p:cTn>
                                        <p:tgtEl>
                                          <p:spTgt spid="119"/>
                                        </p:tgtEl>
                                        <p:attrNameLst>
                                          <p:attrName>style.visibility</p:attrName>
                                        </p:attrNameLst>
                                      </p:cBhvr>
                                      <p:to>
                                        <p:strVal val="visible"/>
                                      </p:to>
                                    </p:set>
                                    <p:animEffect transition="in" filter="wipe(left)">
                                      <p:cBhvr>
                                        <p:cTn id="133" dur="500"/>
                                        <p:tgtEl>
                                          <p:spTgt spid="119"/>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114"/>
                                        </p:tgtEl>
                                        <p:attrNameLst>
                                          <p:attrName>style.visibility</p:attrName>
                                        </p:attrNameLst>
                                      </p:cBhvr>
                                      <p:to>
                                        <p:strVal val="visible"/>
                                      </p:to>
                                    </p:set>
                                    <p:animEffect transition="in" filter="wipe(left)">
                                      <p:cBhvr>
                                        <p:cTn id="136" dur="500"/>
                                        <p:tgtEl>
                                          <p:spTgt spid="114"/>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wipe(left)">
                                      <p:cBhvr>
                                        <p:cTn id="139" dur="500"/>
                                        <p:tgtEl>
                                          <p:spTgt spid="111"/>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102"/>
                                        </p:tgtEl>
                                        <p:attrNameLst>
                                          <p:attrName>style.visibility</p:attrName>
                                        </p:attrNameLst>
                                      </p:cBhvr>
                                      <p:to>
                                        <p:strVal val="visible"/>
                                      </p:to>
                                    </p:set>
                                    <p:animEffect transition="in" filter="wipe(left)">
                                      <p:cBhvr>
                                        <p:cTn id="142" dur="500"/>
                                        <p:tgtEl>
                                          <p:spTgt spid="102"/>
                                        </p:tgtEl>
                                      </p:cBhvr>
                                    </p:animEffect>
                                  </p:childTnLst>
                                </p:cTn>
                              </p:par>
                            </p:childTnLst>
                          </p:cTn>
                        </p:par>
                        <p:par>
                          <p:cTn id="143" fill="hold">
                            <p:stCondLst>
                              <p:cond delay="1000"/>
                            </p:stCondLst>
                            <p:childTnLst>
                              <p:par>
                                <p:cTn id="144" presetID="22" presetClass="entr" presetSubtype="1" fill="hold" nodeType="afterEffect">
                                  <p:stCondLst>
                                    <p:cond delay="0"/>
                                  </p:stCondLst>
                                  <p:childTnLst>
                                    <p:set>
                                      <p:cBhvr>
                                        <p:cTn id="145" dur="1" fill="hold">
                                          <p:stCondLst>
                                            <p:cond delay="0"/>
                                          </p:stCondLst>
                                        </p:cTn>
                                        <p:tgtEl>
                                          <p:spTgt spid="120"/>
                                        </p:tgtEl>
                                        <p:attrNameLst>
                                          <p:attrName>style.visibility</p:attrName>
                                        </p:attrNameLst>
                                      </p:cBhvr>
                                      <p:to>
                                        <p:strVal val="visible"/>
                                      </p:to>
                                    </p:set>
                                    <p:animEffect transition="in" filter="wipe(up)">
                                      <p:cBhvr>
                                        <p:cTn id="146" dur="500"/>
                                        <p:tgtEl>
                                          <p:spTgt spid="120"/>
                                        </p:tgtEl>
                                      </p:cBhvr>
                                    </p:animEffect>
                                  </p:childTnLst>
                                </p:cTn>
                              </p:par>
                              <p:par>
                                <p:cTn id="147" presetID="22" presetClass="entr" presetSubtype="1" fill="hold" nodeType="withEffect">
                                  <p:stCondLst>
                                    <p:cond delay="0"/>
                                  </p:stCondLst>
                                  <p:childTnLst>
                                    <p:set>
                                      <p:cBhvr>
                                        <p:cTn id="148" dur="1" fill="hold">
                                          <p:stCondLst>
                                            <p:cond delay="0"/>
                                          </p:stCondLst>
                                        </p:cTn>
                                        <p:tgtEl>
                                          <p:spTgt spid="115"/>
                                        </p:tgtEl>
                                        <p:attrNameLst>
                                          <p:attrName>style.visibility</p:attrName>
                                        </p:attrNameLst>
                                      </p:cBhvr>
                                      <p:to>
                                        <p:strVal val="visible"/>
                                      </p:to>
                                    </p:set>
                                    <p:animEffect transition="in" filter="wipe(up)">
                                      <p:cBhvr>
                                        <p:cTn id="149" dur="500"/>
                                        <p:tgtEl>
                                          <p:spTgt spid="115"/>
                                        </p:tgtEl>
                                      </p:cBhvr>
                                    </p:animEffect>
                                  </p:childTnLst>
                                </p:cTn>
                              </p:par>
                              <p:par>
                                <p:cTn id="150" presetID="22" presetClass="entr" presetSubtype="1" fill="hold" nodeType="withEffect">
                                  <p:stCondLst>
                                    <p:cond delay="0"/>
                                  </p:stCondLst>
                                  <p:childTnLst>
                                    <p:set>
                                      <p:cBhvr>
                                        <p:cTn id="151" dur="1" fill="hold">
                                          <p:stCondLst>
                                            <p:cond delay="0"/>
                                          </p:stCondLst>
                                        </p:cTn>
                                        <p:tgtEl>
                                          <p:spTgt spid="110"/>
                                        </p:tgtEl>
                                        <p:attrNameLst>
                                          <p:attrName>style.visibility</p:attrName>
                                        </p:attrNameLst>
                                      </p:cBhvr>
                                      <p:to>
                                        <p:strVal val="visible"/>
                                      </p:to>
                                    </p:set>
                                    <p:animEffect transition="in" filter="wipe(up)">
                                      <p:cBhvr>
                                        <p:cTn id="152" dur="500"/>
                                        <p:tgtEl>
                                          <p:spTgt spid="110"/>
                                        </p:tgtEl>
                                      </p:cBhvr>
                                    </p:animEffect>
                                  </p:childTnLst>
                                </p:cTn>
                              </p:par>
                            </p:childTnLst>
                          </p:cTn>
                        </p:par>
                        <p:par>
                          <p:cTn id="153" fill="hold">
                            <p:stCondLst>
                              <p:cond delay="1500"/>
                            </p:stCondLst>
                            <p:childTnLst>
                              <p:par>
                                <p:cTn id="154" presetID="10" presetClass="entr" presetSubtype="0" fill="hold" grpId="0" nodeType="afterEffect">
                                  <p:stCondLst>
                                    <p:cond delay="0"/>
                                  </p:stCondLst>
                                  <p:childTnLst>
                                    <p:set>
                                      <p:cBhvr>
                                        <p:cTn id="155" dur="1" fill="hold">
                                          <p:stCondLst>
                                            <p:cond delay="0"/>
                                          </p:stCondLst>
                                        </p:cTn>
                                        <p:tgtEl>
                                          <p:spTgt spid="7"/>
                                        </p:tgtEl>
                                        <p:attrNameLst>
                                          <p:attrName>style.visibility</p:attrName>
                                        </p:attrNameLst>
                                      </p:cBhvr>
                                      <p:to>
                                        <p:strVal val="visible"/>
                                      </p:to>
                                    </p:set>
                                    <p:animEffect transition="in" filter="fade">
                                      <p:cBhvr>
                                        <p:cTn id="156" dur="500"/>
                                        <p:tgtEl>
                                          <p:spTgt spid="7"/>
                                        </p:tgtEl>
                                      </p:cBhvr>
                                    </p:animEffect>
                                  </p:childTnLst>
                                </p:cTn>
                              </p:par>
                            </p:childTnLst>
                          </p:cTn>
                        </p:par>
                      </p:childTnLst>
                    </p:cTn>
                  </p:par>
                  <p:par>
                    <p:cTn id="157" fill="hold">
                      <p:stCondLst>
                        <p:cond delay="indefinite"/>
                      </p:stCondLst>
                      <p:childTnLst>
                        <p:par>
                          <p:cTn id="158" fill="hold">
                            <p:stCondLst>
                              <p:cond delay="0"/>
                            </p:stCondLst>
                            <p:childTnLst>
                              <p:par>
                                <p:cTn id="159" presetID="21" presetClass="entr" presetSubtype="1" fill="hold" grpId="0" nodeType="clickEffect">
                                  <p:stCondLst>
                                    <p:cond delay="0"/>
                                  </p:stCondLst>
                                  <p:childTnLst>
                                    <p:set>
                                      <p:cBhvr>
                                        <p:cTn id="160" dur="1" fill="hold">
                                          <p:stCondLst>
                                            <p:cond delay="0"/>
                                          </p:stCondLst>
                                        </p:cTn>
                                        <p:tgtEl>
                                          <p:spTgt spid="46"/>
                                        </p:tgtEl>
                                        <p:attrNameLst>
                                          <p:attrName>style.visibility</p:attrName>
                                        </p:attrNameLst>
                                      </p:cBhvr>
                                      <p:to>
                                        <p:strVal val="visible"/>
                                      </p:to>
                                    </p:set>
                                    <p:animEffect transition="in" filter="wheel(1)">
                                      <p:cBhvr>
                                        <p:cTn id="161" dur="3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4" grpId="0" animBg="1"/>
      <p:bldP spid="37" grpId="0" animBg="1"/>
      <p:bldP spid="39" grpId="0" animBg="1"/>
      <p:bldP spid="63" grpId="0" animBg="1"/>
      <p:bldP spid="65" grpId="0" animBg="1"/>
      <p:bldP spid="67" grpId="0" animBg="1"/>
      <p:bldP spid="69" grpId="0" animBg="1"/>
      <p:bldP spid="84" grpId="0" animBg="1"/>
      <p:bldP spid="86" grpId="0" animBg="1"/>
      <p:bldP spid="88" grpId="0" animBg="1"/>
      <p:bldP spid="90" grpId="0" animBg="1"/>
      <p:bldP spid="98" grpId="0" animBg="1"/>
      <p:bldP spid="100" grpId="0" animBg="1"/>
      <p:bldP spid="102" grpId="0" animBg="1"/>
      <p:bldP spid="104" grpId="0" animBg="1"/>
      <p:bldP spid="105" grpId="0" animBg="1"/>
      <p:bldP spid="107" grpId="0" animBg="1"/>
      <p:bldP spid="111" grpId="0" animBg="1"/>
      <p:bldP spid="112" grpId="0" animBg="1"/>
      <p:bldP spid="114" grpId="0" animBg="1"/>
      <p:bldP spid="119" grpId="0" animBg="1"/>
      <p:bldP spid="7" grpId="0"/>
      <p:bldP spid="45" grpId="0" animBg="1"/>
      <p:bldP spid="45" grpId="1" animBg="1"/>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4E1D-3A6F-476A-8263-C854F6A04F0A}"/>
              </a:ext>
            </a:extLst>
          </p:cNvPr>
          <p:cNvSpPr>
            <a:spLocks noGrp="1"/>
          </p:cNvSpPr>
          <p:nvPr>
            <p:ph type="title"/>
          </p:nvPr>
        </p:nvSpPr>
        <p:spPr>
          <a:xfrm>
            <a:off x="476791" y="661226"/>
            <a:ext cx="9976104" cy="590931"/>
          </a:xfrm>
        </p:spPr>
        <p:txBody>
          <a:bodyPr/>
          <a:lstStyle/>
          <a:p>
            <a:r>
              <a:rPr lang="en-US" dirty="0"/>
              <a:t>Pipeline stall</a:t>
            </a:r>
          </a:p>
        </p:txBody>
      </p:sp>
      <p:pic>
        <p:nvPicPr>
          <p:cNvPr id="4" name="Picture 3">
            <a:extLst>
              <a:ext uri="{FF2B5EF4-FFF2-40B4-BE49-F238E27FC236}">
                <a16:creationId xmlns:a16="http://schemas.microsoft.com/office/drawing/2014/main" id="{2BE11203-870F-4E07-B460-A5E74DFDDDE4}"/>
              </a:ext>
            </a:extLst>
          </p:cNvPr>
          <p:cNvPicPr>
            <a:picLocks noChangeAspect="1"/>
          </p:cNvPicPr>
          <p:nvPr/>
        </p:nvPicPr>
        <p:blipFill>
          <a:blip r:embed="rId3"/>
          <a:stretch>
            <a:fillRect/>
          </a:stretch>
        </p:blipFill>
        <p:spPr>
          <a:xfrm>
            <a:off x="220735" y="1771463"/>
            <a:ext cx="10488216" cy="3290064"/>
          </a:xfrm>
          <a:prstGeom prst="rect">
            <a:avLst/>
          </a:prstGeom>
        </p:spPr>
      </p:pic>
      <p:sp>
        <p:nvSpPr>
          <p:cNvPr id="5" name="Rectangle 4">
            <a:extLst>
              <a:ext uri="{FF2B5EF4-FFF2-40B4-BE49-F238E27FC236}">
                <a16:creationId xmlns:a16="http://schemas.microsoft.com/office/drawing/2014/main" id="{3E7D07FC-8E0E-4176-8092-9828DFE1D1A5}"/>
              </a:ext>
            </a:extLst>
          </p:cNvPr>
          <p:cNvSpPr/>
          <p:nvPr/>
        </p:nvSpPr>
        <p:spPr>
          <a:xfrm>
            <a:off x="958129" y="1968642"/>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#1, 2 </a:t>
            </a:r>
          </a:p>
          <a:p>
            <a:pPr algn="ctr"/>
            <a:r>
              <a:rPr lang="en-US" sz="1300" dirty="0"/>
              <a:t>2m</a:t>
            </a:r>
          </a:p>
        </p:txBody>
      </p:sp>
      <p:cxnSp>
        <p:nvCxnSpPr>
          <p:cNvPr id="20" name="Straight Arrow Connector 19">
            <a:extLst>
              <a:ext uri="{FF2B5EF4-FFF2-40B4-BE49-F238E27FC236}">
                <a16:creationId xmlns:a16="http://schemas.microsoft.com/office/drawing/2014/main" id="{75FD0D5B-7098-4D61-9E1F-A026935B6750}"/>
              </a:ext>
            </a:extLst>
          </p:cNvPr>
          <p:cNvCxnSpPr>
            <a:cxnSpLocks/>
          </p:cNvCxnSpPr>
          <p:nvPr/>
        </p:nvCxnSpPr>
        <p:spPr>
          <a:xfrm>
            <a:off x="2082800" y="2445255"/>
            <a:ext cx="285028"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4D93DAD-74C0-47DF-8BCF-892A2B4A680E}"/>
              </a:ext>
            </a:extLst>
          </p:cNvPr>
          <p:cNvSpPr/>
          <p:nvPr/>
        </p:nvSpPr>
        <p:spPr>
          <a:xfrm>
            <a:off x="2367828" y="2752315"/>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#3, 4 </a:t>
            </a:r>
          </a:p>
          <a:p>
            <a:pPr algn="ctr"/>
            <a:r>
              <a:rPr lang="en-US" sz="1300" dirty="0"/>
              <a:t>2m</a:t>
            </a:r>
          </a:p>
        </p:txBody>
      </p:sp>
      <p:cxnSp>
        <p:nvCxnSpPr>
          <p:cNvPr id="36" name="Straight Arrow Connector 35">
            <a:extLst>
              <a:ext uri="{FF2B5EF4-FFF2-40B4-BE49-F238E27FC236}">
                <a16:creationId xmlns:a16="http://schemas.microsoft.com/office/drawing/2014/main" id="{4D929AE9-0DB3-486A-B4B8-741E9E86DA26}"/>
              </a:ext>
            </a:extLst>
          </p:cNvPr>
          <p:cNvCxnSpPr>
            <a:cxnSpLocks/>
          </p:cNvCxnSpPr>
          <p:nvPr/>
        </p:nvCxnSpPr>
        <p:spPr>
          <a:xfrm>
            <a:off x="3492499" y="3228928"/>
            <a:ext cx="285028"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B726C6D-5E9F-4F03-AC19-8898D447EDDC}"/>
              </a:ext>
            </a:extLst>
          </p:cNvPr>
          <p:cNvSpPr/>
          <p:nvPr/>
        </p:nvSpPr>
        <p:spPr>
          <a:xfrm>
            <a:off x="5263422" y="4319661"/>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#7, 8 </a:t>
            </a:r>
          </a:p>
          <a:p>
            <a:pPr algn="ctr"/>
            <a:r>
              <a:rPr lang="en-US" sz="1300" dirty="0"/>
              <a:t>2m</a:t>
            </a:r>
          </a:p>
        </p:txBody>
      </p:sp>
      <p:cxnSp>
        <p:nvCxnSpPr>
          <p:cNvPr id="38" name="Straight Arrow Connector 37">
            <a:extLst>
              <a:ext uri="{FF2B5EF4-FFF2-40B4-BE49-F238E27FC236}">
                <a16:creationId xmlns:a16="http://schemas.microsoft.com/office/drawing/2014/main" id="{75CFCD7B-47C6-4A1D-A488-61FB5828079B}"/>
              </a:ext>
            </a:extLst>
          </p:cNvPr>
          <p:cNvCxnSpPr>
            <a:cxnSpLocks/>
          </p:cNvCxnSpPr>
          <p:nvPr/>
        </p:nvCxnSpPr>
        <p:spPr>
          <a:xfrm>
            <a:off x="4978394" y="4012601"/>
            <a:ext cx="285028"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42989F-59C6-4F72-B1BE-0E391AEC688B}"/>
              </a:ext>
            </a:extLst>
          </p:cNvPr>
          <p:cNvSpPr/>
          <p:nvPr/>
        </p:nvSpPr>
        <p:spPr>
          <a:xfrm>
            <a:off x="3815625" y="3535988"/>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#5, 6 </a:t>
            </a:r>
          </a:p>
          <a:p>
            <a:pPr algn="ctr"/>
            <a:r>
              <a:rPr lang="en-US" sz="1300" dirty="0"/>
              <a:t>2m</a:t>
            </a:r>
          </a:p>
        </p:txBody>
      </p:sp>
      <p:sp>
        <p:nvSpPr>
          <p:cNvPr id="63" name="Rectangle 62">
            <a:extLst>
              <a:ext uri="{FF2B5EF4-FFF2-40B4-BE49-F238E27FC236}">
                <a16:creationId xmlns:a16="http://schemas.microsoft.com/office/drawing/2014/main" id="{ADC0572B-6D36-4733-9D29-3662420E84D5}"/>
              </a:ext>
            </a:extLst>
          </p:cNvPr>
          <p:cNvSpPr/>
          <p:nvPr/>
        </p:nvSpPr>
        <p:spPr>
          <a:xfrm>
            <a:off x="2367828" y="1968642"/>
            <a:ext cx="1124671"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#1, 2 </a:t>
            </a:r>
          </a:p>
          <a:p>
            <a:pPr algn="ctr"/>
            <a:r>
              <a:rPr lang="en-US" sz="1300" dirty="0"/>
              <a:t>2m</a:t>
            </a:r>
          </a:p>
        </p:txBody>
      </p:sp>
      <p:cxnSp>
        <p:nvCxnSpPr>
          <p:cNvPr id="64" name="Straight Arrow Connector 63">
            <a:extLst>
              <a:ext uri="{FF2B5EF4-FFF2-40B4-BE49-F238E27FC236}">
                <a16:creationId xmlns:a16="http://schemas.microsoft.com/office/drawing/2014/main" id="{41E11F45-9A8C-4030-BDE9-2F0EFDEFA93F}"/>
              </a:ext>
            </a:extLst>
          </p:cNvPr>
          <p:cNvCxnSpPr>
            <a:cxnSpLocks/>
          </p:cNvCxnSpPr>
          <p:nvPr/>
        </p:nvCxnSpPr>
        <p:spPr>
          <a:xfrm>
            <a:off x="3492499" y="2445255"/>
            <a:ext cx="285028" cy="307060"/>
          </a:xfrm>
          <a:prstGeom prst="straightConnector1">
            <a:avLst/>
          </a:prstGeom>
          <a:ln w="38100">
            <a:solidFill>
              <a:srgbClr val="F0047F"/>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35A8CE8-38B5-43FB-8D27-542C8F082698}"/>
              </a:ext>
            </a:extLst>
          </p:cNvPr>
          <p:cNvSpPr/>
          <p:nvPr/>
        </p:nvSpPr>
        <p:spPr>
          <a:xfrm>
            <a:off x="3777527" y="2752315"/>
            <a:ext cx="1124671"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#3, 4 </a:t>
            </a:r>
          </a:p>
          <a:p>
            <a:pPr algn="ctr"/>
            <a:r>
              <a:rPr lang="en-US" sz="1300" dirty="0"/>
              <a:t>2m</a:t>
            </a:r>
          </a:p>
        </p:txBody>
      </p:sp>
      <p:cxnSp>
        <p:nvCxnSpPr>
          <p:cNvPr id="66" name="Straight Arrow Connector 65">
            <a:extLst>
              <a:ext uri="{FF2B5EF4-FFF2-40B4-BE49-F238E27FC236}">
                <a16:creationId xmlns:a16="http://schemas.microsoft.com/office/drawing/2014/main" id="{F4100771-885C-4242-B467-2B93C45FE4D6}"/>
              </a:ext>
            </a:extLst>
          </p:cNvPr>
          <p:cNvCxnSpPr>
            <a:cxnSpLocks/>
          </p:cNvCxnSpPr>
          <p:nvPr/>
        </p:nvCxnSpPr>
        <p:spPr>
          <a:xfrm>
            <a:off x="4902198" y="3228928"/>
            <a:ext cx="285028" cy="307060"/>
          </a:xfrm>
          <a:prstGeom prst="straightConnector1">
            <a:avLst/>
          </a:prstGeom>
          <a:ln w="38100">
            <a:solidFill>
              <a:srgbClr val="F0047F"/>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C01E5268-A9F2-4683-B267-DBEBC2C8B4EC}"/>
              </a:ext>
            </a:extLst>
          </p:cNvPr>
          <p:cNvSpPr/>
          <p:nvPr/>
        </p:nvSpPr>
        <p:spPr>
          <a:xfrm>
            <a:off x="6650960" y="4319660"/>
            <a:ext cx="1124671"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#7, 8 </a:t>
            </a:r>
          </a:p>
          <a:p>
            <a:pPr algn="ctr"/>
            <a:r>
              <a:rPr lang="en-US" sz="1300" dirty="0"/>
              <a:t>2m</a:t>
            </a:r>
          </a:p>
        </p:txBody>
      </p:sp>
      <p:cxnSp>
        <p:nvCxnSpPr>
          <p:cNvPr id="68" name="Straight Arrow Connector 67">
            <a:extLst>
              <a:ext uri="{FF2B5EF4-FFF2-40B4-BE49-F238E27FC236}">
                <a16:creationId xmlns:a16="http://schemas.microsoft.com/office/drawing/2014/main" id="{340AAE6F-60EC-45AD-B4A2-6EBA3E95C842}"/>
              </a:ext>
            </a:extLst>
          </p:cNvPr>
          <p:cNvCxnSpPr>
            <a:cxnSpLocks/>
          </p:cNvCxnSpPr>
          <p:nvPr/>
        </p:nvCxnSpPr>
        <p:spPr>
          <a:xfrm>
            <a:off x="6359949" y="4012601"/>
            <a:ext cx="285028" cy="307060"/>
          </a:xfrm>
          <a:prstGeom prst="straightConnector1">
            <a:avLst/>
          </a:prstGeom>
          <a:ln w="38100">
            <a:solidFill>
              <a:srgbClr val="F0047F"/>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E616CC1-D45D-4F2A-9AE5-D1D829D28005}"/>
              </a:ext>
            </a:extLst>
          </p:cNvPr>
          <p:cNvSpPr/>
          <p:nvPr/>
        </p:nvSpPr>
        <p:spPr>
          <a:xfrm>
            <a:off x="5225324" y="3535988"/>
            <a:ext cx="1124671" cy="476613"/>
          </a:xfrm>
          <a:prstGeom prst="rect">
            <a:avLst/>
          </a:prstGeom>
          <a:solidFill>
            <a:srgbClr val="F00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#5, 6 </a:t>
            </a:r>
          </a:p>
          <a:p>
            <a:pPr algn="ctr"/>
            <a:r>
              <a:rPr lang="en-US" sz="1300" dirty="0"/>
              <a:t>2m</a:t>
            </a:r>
          </a:p>
        </p:txBody>
      </p:sp>
      <p:sp>
        <p:nvSpPr>
          <p:cNvPr id="84" name="Rectangle 83">
            <a:extLst>
              <a:ext uri="{FF2B5EF4-FFF2-40B4-BE49-F238E27FC236}">
                <a16:creationId xmlns:a16="http://schemas.microsoft.com/office/drawing/2014/main" id="{C8370C9A-A5E5-4312-B507-F420C3683980}"/>
              </a:ext>
            </a:extLst>
          </p:cNvPr>
          <p:cNvSpPr/>
          <p:nvPr/>
        </p:nvSpPr>
        <p:spPr>
          <a:xfrm>
            <a:off x="3777527" y="1968642"/>
            <a:ext cx="1124671"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#1, 2</a:t>
            </a:r>
          </a:p>
          <a:p>
            <a:pPr algn="ctr"/>
            <a:r>
              <a:rPr lang="en-US" sz="1300" dirty="0"/>
              <a:t>2m</a:t>
            </a:r>
          </a:p>
        </p:txBody>
      </p:sp>
      <p:cxnSp>
        <p:nvCxnSpPr>
          <p:cNvPr id="85" name="Straight Arrow Connector 84">
            <a:extLst>
              <a:ext uri="{FF2B5EF4-FFF2-40B4-BE49-F238E27FC236}">
                <a16:creationId xmlns:a16="http://schemas.microsoft.com/office/drawing/2014/main" id="{02F9B8A7-A44E-413A-89BF-37B53DCCE781}"/>
              </a:ext>
            </a:extLst>
          </p:cNvPr>
          <p:cNvCxnSpPr>
            <a:cxnSpLocks/>
          </p:cNvCxnSpPr>
          <p:nvPr/>
        </p:nvCxnSpPr>
        <p:spPr>
          <a:xfrm>
            <a:off x="4902198" y="2445255"/>
            <a:ext cx="285028" cy="307060"/>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309DFBC6-50C7-4748-B9CF-DA3D3F0CC199}"/>
              </a:ext>
            </a:extLst>
          </p:cNvPr>
          <p:cNvSpPr/>
          <p:nvPr/>
        </p:nvSpPr>
        <p:spPr>
          <a:xfrm>
            <a:off x="5187226" y="2752315"/>
            <a:ext cx="1124671"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#3, 4 </a:t>
            </a:r>
          </a:p>
          <a:p>
            <a:pPr algn="ctr"/>
            <a:r>
              <a:rPr lang="en-US" sz="1300" dirty="0"/>
              <a:t>2m</a:t>
            </a:r>
          </a:p>
        </p:txBody>
      </p:sp>
      <p:cxnSp>
        <p:nvCxnSpPr>
          <p:cNvPr id="87" name="Straight Arrow Connector 86">
            <a:extLst>
              <a:ext uri="{FF2B5EF4-FFF2-40B4-BE49-F238E27FC236}">
                <a16:creationId xmlns:a16="http://schemas.microsoft.com/office/drawing/2014/main" id="{84CAD3EC-98A0-4D30-910B-03C6D3C161CC}"/>
              </a:ext>
            </a:extLst>
          </p:cNvPr>
          <p:cNvCxnSpPr>
            <a:cxnSpLocks/>
          </p:cNvCxnSpPr>
          <p:nvPr/>
        </p:nvCxnSpPr>
        <p:spPr>
          <a:xfrm>
            <a:off x="6311897" y="3228928"/>
            <a:ext cx="285028" cy="307060"/>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C010C34-19D5-4328-B456-E119D7068256}"/>
              </a:ext>
            </a:extLst>
          </p:cNvPr>
          <p:cNvSpPr/>
          <p:nvPr/>
        </p:nvSpPr>
        <p:spPr>
          <a:xfrm>
            <a:off x="8023794" y="4319661"/>
            <a:ext cx="1124671"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#7, 8 </a:t>
            </a:r>
          </a:p>
          <a:p>
            <a:pPr algn="ctr"/>
            <a:r>
              <a:rPr lang="en-US" sz="1300" dirty="0"/>
              <a:t>2m</a:t>
            </a:r>
          </a:p>
        </p:txBody>
      </p:sp>
      <p:cxnSp>
        <p:nvCxnSpPr>
          <p:cNvPr id="89" name="Straight Arrow Connector 88">
            <a:extLst>
              <a:ext uri="{FF2B5EF4-FFF2-40B4-BE49-F238E27FC236}">
                <a16:creationId xmlns:a16="http://schemas.microsoft.com/office/drawing/2014/main" id="{9C20A176-B5CA-4FC6-AA8A-CBD0733E1AF3}"/>
              </a:ext>
            </a:extLst>
          </p:cNvPr>
          <p:cNvCxnSpPr>
            <a:cxnSpLocks/>
          </p:cNvCxnSpPr>
          <p:nvPr/>
        </p:nvCxnSpPr>
        <p:spPr>
          <a:xfrm>
            <a:off x="7738766" y="4012601"/>
            <a:ext cx="285028" cy="307060"/>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9EB4E720-C9E5-42C2-8DEA-86012B1B89AB}"/>
              </a:ext>
            </a:extLst>
          </p:cNvPr>
          <p:cNvSpPr/>
          <p:nvPr/>
        </p:nvSpPr>
        <p:spPr>
          <a:xfrm>
            <a:off x="6606188" y="3535988"/>
            <a:ext cx="1124671" cy="476613"/>
          </a:xfrm>
          <a:prstGeom prst="rect">
            <a:avLst/>
          </a:prstGeom>
          <a:solidFill>
            <a:srgbClr val="0C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#5, 6 </a:t>
            </a:r>
          </a:p>
          <a:p>
            <a:pPr algn="ctr"/>
            <a:r>
              <a:rPr lang="en-US" sz="1300" dirty="0"/>
              <a:t>2m</a:t>
            </a:r>
          </a:p>
        </p:txBody>
      </p:sp>
      <p:sp>
        <p:nvSpPr>
          <p:cNvPr id="98" name="Rectangle 97">
            <a:extLst>
              <a:ext uri="{FF2B5EF4-FFF2-40B4-BE49-F238E27FC236}">
                <a16:creationId xmlns:a16="http://schemas.microsoft.com/office/drawing/2014/main" id="{132799A1-2FBD-49CF-9824-8539C61B1B00}"/>
              </a:ext>
            </a:extLst>
          </p:cNvPr>
          <p:cNvSpPr/>
          <p:nvPr/>
        </p:nvSpPr>
        <p:spPr>
          <a:xfrm>
            <a:off x="5193571" y="1968642"/>
            <a:ext cx="3688449" cy="4766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t>    Q #1, 2 </a:t>
            </a:r>
          </a:p>
          <a:p>
            <a:r>
              <a:rPr lang="en-US" sz="1300" dirty="0"/>
              <a:t>       2m</a:t>
            </a:r>
          </a:p>
        </p:txBody>
      </p:sp>
      <p:cxnSp>
        <p:nvCxnSpPr>
          <p:cNvPr id="99" name="Straight Arrow Connector 98">
            <a:extLst>
              <a:ext uri="{FF2B5EF4-FFF2-40B4-BE49-F238E27FC236}">
                <a16:creationId xmlns:a16="http://schemas.microsoft.com/office/drawing/2014/main" id="{96A4EC7A-7FB8-4633-B049-C6832C282D9F}"/>
              </a:ext>
            </a:extLst>
          </p:cNvPr>
          <p:cNvCxnSpPr>
            <a:cxnSpLocks/>
          </p:cNvCxnSpPr>
          <p:nvPr/>
        </p:nvCxnSpPr>
        <p:spPr>
          <a:xfrm>
            <a:off x="8878948" y="2445255"/>
            <a:ext cx="285028" cy="307060"/>
          </a:xfrm>
          <a:prstGeom prst="straightConnector1">
            <a:avLst/>
          </a:prstGeom>
          <a:ln w="38100">
            <a:solidFill>
              <a:srgbClr val="C2000B"/>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51897F2E-D0F0-4341-9BF2-06FBA3F18D3D}"/>
              </a:ext>
            </a:extLst>
          </p:cNvPr>
          <p:cNvSpPr/>
          <p:nvPr/>
        </p:nvSpPr>
        <p:spPr>
          <a:xfrm>
            <a:off x="9157730" y="2752315"/>
            <a:ext cx="1124671" cy="4766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#3, 4 </a:t>
            </a:r>
          </a:p>
          <a:p>
            <a:pPr algn="ctr"/>
            <a:r>
              <a:rPr lang="en-US" sz="1300" dirty="0"/>
              <a:t>2m</a:t>
            </a:r>
          </a:p>
        </p:txBody>
      </p:sp>
      <p:cxnSp>
        <p:nvCxnSpPr>
          <p:cNvPr id="101" name="Straight Arrow Connector 100">
            <a:extLst>
              <a:ext uri="{FF2B5EF4-FFF2-40B4-BE49-F238E27FC236}">
                <a16:creationId xmlns:a16="http://schemas.microsoft.com/office/drawing/2014/main" id="{7BB45C2D-432C-446F-85FE-22CC6FE434E3}"/>
              </a:ext>
            </a:extLst>
          </p:cNvPr>
          <p:cNvCxnSpPr>
            <a:cxnSpLocks/>
          </p:cNvCxnSpPr>
          <p:nvPr/>
        </p:nvCxnSpPr>
        <p:spPr>
          <a:xfrm>
            <a:off x="10282401" y="3228928"/>
            <a:ext cx="285028" cy="307060"/>
          </a:xfrm>
          <a:prstGeom prst="straightConnector1">
            <a:avLst/>
          </a:prstGeom>
          <a:ln w="38100">
            <a:solidFill>
              <a:srgbClr val="C2000B"/>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79143866-EAE2-40C0-AAEF-5C3132FA7EE4}"/>
              </a:ext>
            </a:extLst>
          </p:cNvPr>
          <p:cNvSpPr/>
          <p:nvPr/>
        </p:nvSpPr>
        <p:spPr>
          <a:xfrm>
            <a:off x="9181438" y="1968642"/>
            <a:ext cx="11246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Q #1, 2 </a:t>
            </a:r>
          </a:p>
          <a:p>
            <a:pPr algn="ctr"/>
            <a:r>
              <a:rPr lang="en-US" sz="1300" dirty="0"/>
              <a:t>2m</a:t>
            </a:r>
          </a:p>
        </p:txBody>
      </p:sp>
      <p:cxnSp>
        <p:nvCxnSpPr>
          <p:cNvPr id="106" name="Straight Arrow Connector 105">
            <a:extLst>
              <a:ext uri="{FF2B5EF4-FFF2-40B4-BE49-F238E27FC236}">
                <a16:creationId xmlns:a16="http://schemas.microsoft.com/office/drawing/2014/main" id="{E073F328-68A2-452B-8474-820EA6ADA5C3}"/>
              </a:ext>
            </a:extLst>
          </p:cNvPr>
          <p:cNvCxnSpPr>
            <a:cxnSpLocks/>
          </p:cNvCxnSpPr>
          <p:nvPr/>
        </p:nvCxnSpPr>
        <p:spPr>
          <a:xfrm>
            <a:off x="10306109" y="2445255"/>
            <a:ext cx="285028"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22C251-AD21-4225-B904-149B32873362}"/>
              </a:ext>
            </a:extLst>
          </p:cNvPr>
          <p:cNvSpPr txBox="1"/>
          <p:nvPr/>
        </p:nvSpPr>
        <p:spPr>
          <a:xfrm>
            <a:off x="9884039" y="5044241"/>
            <a:ext cx="10887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2006+ m</a:t>
            </a:r>
          </a:p>
        </p:txBody>
      </p:sp>
      <p:pic>
        <p:nvPicPr>
          <p:cNvPr id="9" name="Picture 8">
            <a:extLst>
              <a:ext uri="{FF2B5EF4-FFF2-40B4-BE49-F238E27FC236}">
                <a16:creationId xmlns:a16="http://schemas.microsoft.com/office/drawing/2014/main" id="{0C73BDDC-5BC5-4263-B682-A7C8BFE8A82D}"/>
              </a:ext>
            </a:extLst>
          </p:cNvPr>
          <p:cNvPicPr>
            <a:picLocks noChangeAspect="1"/>
          </p:cNvPicPr>
          <p:nvPr/>
        </p:nvPicPr>
        <p:blipFill>
          <a:blip r:embed="rId4"/>
          <a:stretch>
            <a:fillRect/>
          </a:stretch>
        </p:blipFill>
        <p:spPr>
          <a:xfrm>
            <a:off x="6228237" y="1826165"/>
            <a:ext cx="1811878" cy="775588"/>
          </a:xfrm>
          <a:prstGeom prst="rect">
            <a:avLst/>
          </a:prstGeom>
        </p:spPr>
      </p:pic>
    </p:spTree>
    <p:extLst>
      <p:ext uri="{BB962C8B-B14F-4D97-AF65-F5344CB8AC3E}">
        <p14:creationId xmlns:p14="http://schemas.microsoft.com/office/powerpoint/2010/main" val="277775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up)">
                                      <p:cBhvr>
                                        <p:cTn id="24" dur="500"/>
                                        <p:tgtEl>
                                          <p:spTgt spid="64"/>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left)">
                                      <p:cBhvr>
                                        <p:cTn id="31" dur="500"/>
                                        <p:tgtEl>
                                          <p:spTgt spid="8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up)">
                                      <p:cBhvr>
                                        <p:cTn id="42" dur="500"/>
                                        <p:tgtEl>
                                          <p:spTgt spid="85"/>
                                        </p:tgtEl>
                                      </p:cBhvr>
                                    </p:animEffect>
                                  </p:childTnLst>
                                </p:cTn>
                              </p:par>
                              <p:par>
                                <p:cTn id="43" presetID="22" presetClass="entr" presetSubtype="1"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up)">
                                      <p:cBhvr>
                                        <p:cTn id="45" dur="500"/>
                                        <p:tgtEl>
                                          <p:spTgt spid="66"/>
                                        </p:tgtEl>
                                      </p:cBhvr>
                                    </p:animEffect>
                                  </p:childTnLst>
                                </p:cTn>
                              </p:par>
                              <p:par>
                                <p:cTn id="46" presetID="22" presetClass="entr" presetSubtype="1"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up)">
                                      <p:cBhvr>
                                        <p:cTn id="48" dur="500"/>
                                        <p:tgtEl>
                                          <p:spTgt spid="38"/>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wipe(left)">
                                      <p:cBhvr>
                                        <p:cTn id="52" dur="2700"/>
                                        <p:tgtEl>
                                          <p:spTgt spid="9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left)">
                                      <p:cBhvr>
                                        <p:cTn id="55" dur="500"/>
                                        <p:tgtEl>
                                          <p:spTgt spid="8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wipe(left)">
                                      <p:cBhvr>
                                        <p:cTn id="58" dur="500"/>
                                        <p:tgtEl>
                                          <p:spTgt spid="6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par>
                                <p:cTn id="62" presetID="22" presetClass="entr" presetSubtype="8" fill="hold" nodeType="withEffect">
                                  <p:stCondLst>
                                    <p:cond delay="65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1300"/>
                                        <p:tgtEl>
                                          <p:spTgt spid="9"/>
                                        </p:tgtEl>
                                      </p:cBhvr>
                                    </p:animEffect>
                                  </p:childTnLst>
                                </p:cTn>
                              </p:par>
                              <p:par>
                                <p:cTn id="65" presetID="22" presetClass="entr" presetSubtype="1" fill="hold" nodeType="withEffect">
                                  <p:stCondLst>
                                    <p:cond delay="500"/>
                                  </p:stCondLst>
                                  <p:childTnLst>
                                    <p:set>
                                      <p:cBhvr>
                                        <p:cTn id="66" dur="1" fill="hold">
                                          <p:stCondLst>
                                            <p:cond delay="0"/>
                                          </p:stCondLst>
                                        </p:cTn>
                                        <p:tgtEl>
                                          <p:spTgt spid="87"/>
                                        </p:tgtEl>
                                        <p:attrNameLst>
                                          <p:attrName>style.visibility</p:attrName>
                                        </p:attrNameLst>
                                      </p:cBhvr>
                                      <p:to>
                                        <p:strVal val="visible"/>
                                      </p:to>
                                    </p:set>
                                    <p:animEffect transition="in" filter="wipe(up)">
                                      <p:cBhvr>
                                        <p:cTn id="67" dur="500"/>
                                        <p:tgtEl>
                                          <p:spTgt spid="87"/>
                                        </p:tgtEl>
                                      </p:cBhvr>
                                    </p:animEffect>
                                  </p:childTnLst>
                                </p:cTn>
                              </p:par>
                              <p:par>
                                <p:cTn id="68" presetID="22" presetClass="entr" presetSubtype="1" fill="hold" nodeType="withEffect">
                                  <p:stCondLst>
                                    <p:cond delay="500"/>
                                  </p:stCondLst>
                                  <p:childTnLst>
                                    <p:set>
                                      <p:cBhvr>
                                        <p:cTn id="69" dur="1" fill="hold">
                                          <p:stCondLst>
                                            <p:cond delay="0"/>
                                          </p:stCondLst>
                                        </p:cTn>
                                        <p:tgtEl>
                                          <p:spTgt spid="68"/>
                                        </p:tgtEl>
                                        <p:attrNameLst>
                                          <p:attrName>style.visibility</p:attrName>
                                        </p:attrNameLst>
                                      </p:cBhvr>
                                      <p:to>
                                        <p:strVal val="visible"/>
                                      </p:to>
                                    </p:set>
                                    <p:animEffect transition="in" filter="wipe(up)">
                                      <p:cBhvr>
                                        <p:cTn id="70" dur="500"/>
                                        <p:tgtEl>
                                          <p:spTgt spid="68"/>
                                        </p:tgtEl>
                                      </p:cBhvr>
                                    </p:animEffect>
                                  </p:childTnLst>
                                </p:cTn>
                              </p:par>
                              <p:par>
                                <p:cTn id="71" presetID="22" presetClass="entr" presetSubtype="8" fill="hold" grpId="0" nodeType="withEffect">
                                  <p:stCondLst>
                                    <p:cond delay="1000"/>
                                  </p:stCondLst>
                                  <p:childTnLst>
                                    <p:set>
                                      <p:cBhvr>
                                        <p:cTn id="72" dur="1" fill="hold">
                                          <p:stCondLst>
                                            <p:cond delay="0"/>
                                          </p:stCondLst>
                                        </p:cTn>
                                        <p:tgtEl>
                                          <p:spTgt spid="90"/>
                                        </p:tgtEl>
                                        <p:attrNameLst>
                                          <p:attrName>style.visibility</p:attrName>
                                        </p:attrNameLst>
                                      </p:cBhvr>
                                      <p:to>
                                        <p:strVal val="visible"/>
                                      </p:to>
                                    </p:set>
                                    <p:animEffect transition="in" filter="wipe(left)">
                                      <p:cBhvr>
                                        <p:cTn id="73" dur="500"/>
                                        <p:tgtEl>
                                          <p:spTgt spid="90"/>
                                        </p:tgtEl>
                                      </p:cBhvr>
                                    </p:animEffect>
                                  </p:childTnLst>
                                </p:cTn>
                              </p:par>
                              <p:par>
                                <p:cTn id="74" presetID="22" presetClass="entr" presetSubtype="8" fill="hold" grpId="0" nodeType="withEffect">
                                  <p:stCondLst>
                                    <p:cond delay="100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1" fill="hold" nodeType="withEffect">
                                  <p:stCondLst>
                                    <p:cond delay="1500"/>
                                  </p:stCondLst>
                                  <p:childTnLst>
                                    <p:set>
                                      <p:cBhvr>
                                        <p:cTn id="78" dur="1" fill="hold">
                                          <p:stCondLst>
                                            <p:cond delay="0"/>
                                          </p:stCondLst>
                                        </p:cTn>
                                        <p:tgtEl>
                                          <p:spTgt spid="89"/>
                                        </p:tgtEl>
                                        <p:attrNameLst>
                                          <p:attrName>style.visibility</p:attrName>
                                        </p:attrNameLst>
                                      </p:cBhvr>
                                      <p:to>
                                        <p:strVal val="visible"/>
                                      </p:to>
                                    </p:set>
                                    <p:animEffect transition="in" filter="wipe(up)">
                                      <p:cBhvr>
                                        <p:cTn id="79" dur="500"/>
                                        <p:tgtEl>
                                          <p:spTgt spid="89"/>
                                        </p:tgtEl>
                                      </p:cBhvr>
                                    </p:animEffect>
                                  </p:childTnLst>
                                </p:cTn>
                              </p:par>
                              <p:par>
                                <p:cTn id="80" presetID="22" presetClass="entr" presetSubtype="8" fill="hold" grpId="0" nodeType="withEffect">
                                  <p:stCondLst>
                                    <p:cond delay="2000"/>
                                  </p:stCondLst>
                                  <p:childTnLst>
                                    <p:set>
                                      <p:cBhvr>
                                        <p:cTn id="81" dur="1" fill="hold">
                                          <p:stCondLst>
                                            <p:cond delay="0"/>
                                          </p:stCondLst>
                                        </p:cTn>
                                        <p:tgtEl>
                                          <p:spTgt spid="88"/>
                                        </p:tgtEl>
                                        <p:attrNameLst>
                                          <p:attrName>style.visibility</p:attrName>
                                        </p:attrNameLst>
                                      </p:cBhvr>
                                      <p:to>
                                        <p:strVal val="visible"/>
                                      </p:to>
                                    </p:set>
                                    <p:animEffect transition="in" filter="wipe(left)">
                                      <p:cBhvr>
                                        <p:cTn id="82" dur="500"/>
                                        <p:tgtEl>
                                          <p:spTgt spid="8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wipe(up)">
                                      <p:cBhvr>
                                        <p:cTn id="87" dur="500"/>
                                        <p:tgtEl>
                                          <p:spTgt spid="99"/>
                                        </p:tgtEl>
                                      </p:cBhvr>
                                    </p:animEffect>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wipe(left)">
                                      <p:cBhvr>
                                        <p:cTn id="91" dur="500"/>
                                        <p:tgtEl>
                                          <p:spTgt spid="10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wipe(left)">
                                      <p:cBhvr>
                                        <p:cTn id="94" dur="500"/>
                                        <p:tgtEl>
                                          <p:spTgt spid="100"/>
                                        </p:tgtEl>
                                      </p:cBhvr>
                                    </p:animEffect>
                                  </p:childTnLst>
                                </p:cTn>
                              </p:par>
                            </p:childTnLst>
                          </p:cTn>
                        </p:par>
                        <p:par>
                          <p:cTn id="95" fill="hold">
                            <p:stCondLst>
                              <p:cond delay="1000"/>
                            </p:stCondLst>
                            <p:childTnLst>
                              <p:par>
                                <p:cTn id="96" presetID="22" presetClass="entr" presetSubtype="1" fill="hold" nodeType="afterEffect">
                                  <p:stCondLst>
                                    <p:cond delay="0"/>
                                  </p:stCondLst>
                                  <p:childTnLst>
                                    <p:set>
                                      <p:cBhvr>
                                        <p:cTn id="97" dur="1" fill="hold">
                                          <p:stCondLst>
                                            <p:cond delay="0"/>
                                          </p:stCondLst>
                                        </p:cTn>
                                        <p:tgtEl>
                                          <p:spTgt spid="106"/>
                                        </p:tgtEl>
                                        <p:attrNameLst>
                                          <p:attrName>style.visibility</p:attrName>
                                        </p:attrNameLst>
                                      </p:cBhvr>
                                      <p:to>
                                        <p:strVal val="visible"/>
                                      </p:to>
                                    </p:set>
                                    <p:animEffect transition="in" filter="wipe(up)">
                                      <p:cBhvr>
                                        <p:cTn id="98" dur="500"/>
                                        <p:tgtEl>
                                          <p:spTgt spid="106"/>
                                        </p:tgtEl>
                                      </p:cBhvr>
                                    </p:animEffect>
                                  </p:childTnLst>
                                </p:cTn>
                              </p:par>
                              <p:par>
                                <p:cTn id="99" presetID="22" presetClass="entr" presetSubtype="1" fill="hold" nodeType="with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wipe(up)">
                                      <p:cBhvr>
                                        <p:cTn id="101" dur="500"/>
                                        <p:tgtEl>
                                          <p:spTgt spid="101"/>
                                        </p:tgtEl>
                                      </p:cBhvr>
                                    </p:animEffect>
                                  </p:childTnLst>
                                </p:cTn>
                              </p:par>
                            </p:childTnLst>
                          </p:cTn>
                        </p:par>
                        <p:par>
                          <p:cTn id="102" fill="hold">
                            <p:stCondLst>
                              <p:cond delay="1500"/>
                            </p:stCondLst>
                            <p:childTnLst>
                              <p:par>
                                <p:cTn id="103" presetID="10" presetClass="entr" presetSubtype="0" fill="hold" grpId="0" nodeType="after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fade">
                                      <p:cBhvr>
                                        <p:cTn id="10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4" grpId="0" animBg="1"/>
      <p:bldP spid="37" grpId="0" animBg="1"/>
      <p:bldP spid="39" grpId="0" animBg="1"/>
      <p:bldP spid="63" grpId="0" animBg="1"/>
      <p:bldP spid="65" grpId="0" animBg="1"/>
      <p:bldP spid="67" grpId="0" animBg="1"/>
      <p:bldP spid="69" grpId="0" animBg="1"/>
      <p:bldP spid="84" grpId="0" animBg="1"/>
      <p:bldP spid="86" grpId="0" animBg="1"/>
      <p:bldP spid="88" grpId="0" animBg="1"/>
      <p:bldP spid="90" grpId="0" animBg="1"/>
      <p:bldP spid="98" grpId="0" animBg="1"/>
      <p:bldP spid="100" grpId="0" animBg="1"/>
      <p:bldP spid="105"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197D-F0EB-4A51-9A10-D47A91A66EE6}"/>
              </a:ext>
            </a:extLst>
          </p:cNvPr>
          <p:cNvSpPr>
            <a:spLocks noGrp="1"/>
          </p:cNvSpPr>
          <p:nvPr>
            <p:ph type="title"/>
          </p:nvPr>
        </p:nvSpPr>
        <p:spPr/>
        <p:txBody>
          <a:bodyPr/>
          <a:lstStyle/>
          <a:p>
            <a:r>
              <a:rPr lang="en-US" dirty="0"/>
              <a:t>Grading Example Summary</a:t>
            </a:r>
          </a:p>
        </p:txBody>
      </p:sp>
      <p:sp>
        <p:nvSpPr>
          <p:cNvPr id="3" name="Content Placeholder 2">
            <a:extLst>
              <a:ext uri="{FF2B5EF4-FFF2-40B4-BE49-F238E27FC236}">
                <a16:creationId xmlns:a16="http://schemas.microsoft.com/office/drawing/2014/main" id="{3549D236-CB28-4A2E-8466-311C1AD896C7}"/>
              </a:ext>
            </a:extLst>
          </p:cNvPr>
          <p:cNvSpPr>
            <a:spLocks noGrp="1"/>
          </p:cNvSpPr>
          <p:nvPr>
            <p:ph idx="1"/>
          </p:nvPr>
        </p:nvSpPr>
        <p:spPr>
          <a:xfrm>
            <a:off x="436740" y="1422401"/>
            <a:ext cx="9948672" cy="4399560"/>
          </a:xfrm>
        </p:spPr>
        <p:txBody>
          <a:bodyPr/>
          <a:lstStyle/>
          <a:p>
            <a:pPr marL="0" indent="0">
              <a:buNone/>
            </a:pPr>
            <a:r>
              <a:rPr lang="en-US" dirty="0"/>
              <a:t>It’s critical to understand the problem before trying to parallelize it</a:t>
            </a:r>
          </a:p>
          <a:p>
            <a:pPr lvl="2"/>
            <a:r>
              <a:rPr lang="en-US" dirty="0"/>
              <a:t>Can the work be done in an arbitrary order, or must it be done in sequential order?</a:t>
            </a:r>
          </a:p>
          <a:p>
            <a:pPr lvl="2"/>
            <a:r>
              <a:rPr lang="en-US" dirty="0"/>
              <a:t>Does each task take the same amount of time to complete? If not, it may be necessary to </a:t>
            </a:r>
            <a:r>
              <a:rPr lang="en-US" i="1" dirty="0"/>
              <a:t>“load balance.”</a:t>
            </a:r>
          </a:p>
          <a:p>
            <a:pPr marL="0" lvl="2" indent="0">
              <a:buNone/>
            </a:pPr>
            <a:r>
              <a:rPr lang="en-US" dirty="0"/>
              <a:t>In our example, the only restriction is that a single question be graded by a single grader, so we could divide the work easily, but had to communicate periodically.</a:t>
            </a:r>
          </a:p>
          <a:p>
            <a:pPr lvl="2"/>
            <a:r>
              <a:rPr lang="en-US" dirty="0"/>
              <a:t>This case study is an example of task-based parallelism. Each grader is assigned a task like “Grade questions 1 &amp; 2 on the first 500 tests”</a:t>
            </a:r>
          </a:p>
          <a:p>
            <a:pPr lvl="2"/>
            <a:r>
              <a:rPr lang="en-US" dirty="0"/>
              <a:t>If instead each question could be graded by different graders, then we could have data parallelism: all graders work on Q1 of the following tests, then Q2, etc.</a:t>
            </a:r>
          </a:p>
        </p:txBody>
      </p:sp>
    </p:spTree>
    <p:extLst>
      <p:ext uri="{BB962C8B-B14F-4D97-AF65-F5344CB8AC3E}">
        <p14:creationId xmlns:p14="http://schemas.microsoft.com/office/powerpoint/2010/main" val="421858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Amdahl’s Law</a:t>
            </a:r>
          </a:p>
        </p:txBody>
      </p:sp>
    </p:spTree>
    <p:extLst>
      <p:ext uri="{BB962C8B-B14F-4D97-AF65-F5344CB8AC3E}">
        <p14:creationId xmlns:p14="http://schemas.microsoft.com/office/powerpoint/2010/main" val="380939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Amdahl’s Law</a:t>
            </a:r>
          </a:p>
        </p:txBody>
      </p:sp>
      <p:sp>
        <p:nvSpPr>
          <p:cNvPr id="3" name="Content Placeholder 2"/>
          <p:cNvSpPr>
            <a:spLocks noGrp="1"/>
          </p:cNvSpPr>
          <p:nvPr>
            <p:ph idx="1"/>
          </p:nvPr>
        </p:nvSpPr>
        <p:spPr>
          <a:xfrm>
            <a:off x="436740" y="2103035"/>
            <a:ext cx="5722760" cy="3718925"/>
          </a:xfrm>
        </p:spPr>
        <p:txBody>
          <a:bodyPr/>
          <a:lstStyle/>
          <a:p>
            <a:r>
              <a:rPr lang="en-US" dirty="0"/>
              <a:t>Amdahl’s law is an observation that how much speed-up you get from parallelizing the code is limited by the remaining serial part.</a:t>
            </a:r>
          </a:p>
          <a:p>
            <a:r>
              <a:rPr lang="en-US" dirty="0"/>
              <a:t>Any remaining serial code will reduce the possible speed-up</a:t>
            </a:r>
          </a:p>
          <a:p>
            <a:r>
              <a:rPr lang="en-US" dirty="0"/>
              <a:t>This is why it’s important to focus on parallelizing the most time consuming parts, not just the easiest.</a:t>
            </a:r>
          </a:p>
        </p:txBody>
      </p:sp>
      <p:sp>
        <p:nvSpPr>
          <p:cNvPr id="4" name="Text Placeholder 3"/>
          <p:cNvSpPr>
            <a:spLocks noGrp="1"/>
          </p:cNvSpPr>
          <p:nvPr>
            <p:ph type="body" sz="quarter" idx="10"/>
          </p:nvPr>
        </p:nvSpPr>
        <p:spPr/>
        <p:txBody>
          <a:bodyPr/>
          <a:lstStyle/>
          <a:p>
            <a:r>
              <a:rPr lang="en-US" dirty="0"/>
              <a:t>Serialization Limits Performance</a:t>
            </a:r>
          </a:p>
        </p:txBody>
      </p:sp>
      <p:graphicFrame>
        <p:nvGraphicFramePr>
          <p:cNvPr id="5" name="Chart 4"/>
          <p:cNvGraphicFramePr>
            <a:graphicFrameLocks/>
          </p:cNvGraphicFramePr>
          <p:nvPr>
            <p:extLst>
              <p:ext uri="{D42A27DB-BD31-4B8C-83A1-F6EECF244321}">
                <p14:modId xmlns:p14="http://schemas.microsoft.com/office/powerpoint/2010/main" val="1726769756"/>
              </p:ext>
            </p:extLst>
          </p:nvPr>
        </p:nvGraphicFramePr>
        <p:xfrm>
          <a:off x="6159500" y="2103035"/>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82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Amdahl’s Law</a:t>
            </a:r>
          </a:p>
        </p:txBody>
      </p:sp>
      <p:sp>
        <p:nvSpPr>
          <p:cNvPr id="3" name="Content Placeholder 2"/>
          <p:cNvSpPr>
            <a:spLocks noGrp="1"/>
          </p:cNvSpPr>
          <p:nvPr>
            <p:ph idx="1"/>
          </p:nvPr>
        </p:nvSpPr>
        <p:spPr>
          <a:xfrm>
            <a:off x="436740" y="2103035"/>
            <a:ext cx="5722760" cy="3718925"/>
          </a:xfrm>
        </p:spPr>
        <p:txBody>
          <a:bodyPr/>
          <a:lstStyle/>
          <a:p>
            <a:r>
              <a:rPr lang="en-US" dirty="0"/>
              <a:t>What’s the maximum speed-up that can be obtained by parallelizing 50% of the code?</a:t>
            </a:r>
          </a:p>
          <a:p>
            <a:pPr marL="0" indent="0">
              <a:buNone/>
            </a:pPr>
            <a:r>
              <a:rPr lang="en-US" dirty="0"/>
              <a:t> ( 1 / 100% - 50% ) = (1 / 1.0 - 0.50 ) = 2.0X</a:t>
            </a:r>
          </a:p>
          <a:p>
            <a:r>
              <a:rPr lang="en-US" dirty="0"/>
              <a:t>What’s the maximum speed-up that can be obtained by parallelizing 25% of the code?</a:t>
            </a:r>
          </a:p>
          <a:p>
            <a:pPr marL="0" indent="0">
              <a:buNone/>
            </a:pPr>
            <a:r>
              <a:rPr lang="en-US" dirty="0"/>
              <a:t> ( 1 / 100% - 25% ) = (1 / 1.0 - 0.25 ) = 1.3X</a:t>
            </a:r>
          </a:p>
          <a:p>
            <a:r>
              <a:rPr lang="en-US" dirty="0"/>
              <a:t>What’s the maximum speed-up that can be obtained by parallelizing 90% of the code?</a:t>
            </a:r>
          </a:p>
          <a:p>
            <a:pPr marL="0" indent="0">
              <a:buNone/>
            </a:pPr>
            <a:r>
              <a:rPr lang="en-US" dirty="0"/>
              <a:t> ( 1 / 100% - 90% ) = (1 / 1.0 - 0.90 ) = 10.0X</a:t>
            </a:r>
          </a:p>
          <a:p>
            <a:pPr marL="0" indent="0">
              <a:buNone/>
            </a:pPr>
            <a:endParaRPr lang="en-US" dirty="0"/>
          </a:p>
        </p:txBody>
      </p:sp>
      <p:sp>
        <p:nvSpPr>
          <p:cNvPr id="4" name="Text Placeholder 3"/>
          <p:cNvSpPr>
            <a:spLocks noGrp="1"/>
          </p:cNvSpPr>
          <p:nvPr>
            <p:ph type="body" sz="quarter" idx="10"/>
          </p:nvPr>
        </p:nvSpPr>
        <p:spPr/>
        <p:txBody>
          <a:bodyPr/>
          <a:lstStyle/>
          <a:p>
            <a:r>
              <a:rPr lang="en-US" dirty="0"/>
              <a:t>Estimating Potential Speed-up</a:t>
            </a:r>
          </a:p>
        </p:txBody>
      </p:sp>
      <p:graphicFrame>
        <p:nvGraphicFramePr>
          <p:cNvPr id="6" name="Chart 5"/>
          <p:cNvGraphicFramePr>
            <a:graphicFrameLocks/>
          </p:cNvGraphicFramePr>
          <p:nvPr>
            <p:extLst>
              <p:ext uri="{D42A27DB-BD31-4B8C-83A1-F6EECF244321}">
                <p14:modId xmlns:p14="http://schemas.microsoft.com/office/powerpoint/2010/main" val="2827413564"/>
              </p:ext>
            </p:extLst>
          </p:nvPr>
        </p:nvGraphicFramePr>
        <p:xfrm>
          <a:off x="6159500" y="1615044"/>
          <a:ext cx="4572000" cy="42069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615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 to </a:t>
            </a:r>
            <a:r>
              <a:rPr lang="en-US" dirty="0" err="1"/>
              <a:t>Openacc</a:t>
            </a:r>
            <a:endParaRPr lang="en-US" dirty="0"/>
          </a:p>
        </p:txBody>
      </p:sp>
    </p:spTree>
    <p:extLst>
      <p:ext uri="{BB962C8B-B14F-4D97-AF65-F5344CB8AC3E}">
        <p14:creationId xmlns:p14="http://schemas.microsoft.com/office/powerpoint/2010/main" val="217154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51357" y="1287340"/>
            <a:ext cx="5538513" cy="3267858"/>
          </a:xfrm>
        </p:spPr>
        <p:txBody>
          <a:bodyPr/>
          <a:lstStyle/>
          <a:p>
            <a:pPr>
              <a:lnSpc>
                <a:spcPct val="100000"/>
              </a:lnSpc>
            </a:pPr>
            <a:r>
              <a:rPr lang="en-US" sz="4000" b="1" dirty="0"/>
              <a:t>OpenACC</a:t>
            </a:r>
            <a:r>
              <a:rPr lang="en-US" sz="3000" dirty="0"/>
              <a:t> is a directives-based programming approach to </a:t>
            </a:r>
            <a:r>
              <a:rPr lang="en-US" sz="4000" b="1" dirty="0"/>
              <a:t>parallel computing </a:t>
            </a:r>
            <a:r>
              <a:rPr lang="en-US" sz="3000" dirty="0"/>
              <a:t>designed for </a:t>
            </a:r>
            <a:r>
              <a:rPr lang="en-US" sz="4000" b="1" dirty="0"/>
              <a:t>performance</a:t>
            </a:r>
            <a:r>
              <a:rPr lang="en-US" sz="3600" dirty="0"/>
              <a:t> </a:t>
            </a:r>
            <a:r>
              <a:rPr lang="en-US" sz="3000" dirty="0"/>
              <a:t>and </a:t>
            </a:r>
            <a:r>
              <a:rPr lang="en-US" sz="4000" b="1" dirty="0"/>
              <a:t>portability</a:t>
            </a:r>
            <a:r>
              <a:rPr lang="en-US" sz="3200" dirty="0"/>
              <a:t> </a:t>
            </a:r>
            <a:r>
              <a:rPr lang="en-US" sz="3000" dirty="0"/>
              <a:t>on CPUs and GPUs for HPC.  </a:t>
            </a:r>
          </a:p>
          <a:p>
            <a:endParaRPr lang="en-US" sz="3000" dirty="0"/>
          </a:p>
        </p:txBody>
      </p:sp>
      <p:sp>
        <p:nvSpPr>
          <p:cNvPr id="6" name="Rectangle 5"/>
          <p:cNvSpPr/>
          <p:nvPr/>
        </p:nvSpPr>
        <p:spPr>
          <a:xfrm>
            <a:off x="6629400" y="1270297"/>
            <a:ext cx="3344097" cy="3454104"/>
          </a:xfrm>
          <a:prstGeom prst="rect">
            <a:avLst/>
          </a:prstGeom>
          <a:solidFill>
            <a:srgbClr val="298EC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8" name="Rectangle 7"/>
          <p:cNvSpPr/>
          <p:nvPr/>
        </p:nvSpPr>
        <p:spPr>
          <a:xfrm>
            <a:off x="6886599" y="1524107"/>
            <a:ext cx="2808707" cy="29149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FFFFFF"/>
              </a:solidFill>
            </a:endParaRPr>
          </a:p>
        </p:txBody>
      </p:sp>
      <p:sp>
        <p:nvSpPr>
          <p:cNvPr id="4" name="Rectangle 3"/>
          <p:cNvSpPr/>
          <p:nvPr/>
        </p:nvSpPr>
        <p:spPr>
          <a:xfrm>
            <a:off x="6979157" y="2341304"/>
            <a:ext cx="2601849" cy="1815882"/>
          </a:xfrm>
          <a:prstGeom prst="rect">
            <a:avLst/>
          </a:prstGeom>
        </p:spPr>
        <p:txBody>
          <a:bodyPr wrap="square">
            <a:spAutoFit/>
          </a:bodyPr>
          <a:lstStyle/>
          <a:p>
            <a:r>
              <a:rPr lang="en-US" sz="1400" dirty="0">
                <a:solidFill>
                  <a:schemeClr val="bg1"/>
                </a:solidFill>
                <a:latin typeface="Lucida Console" charset="0"/>
                <a:ea typeface="Lucida Console" charset="0"/>
                <a:cs typeface="Lucida Console" charset="0"/>
              </a:rPr>
              <a:t>main()</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&lt;serial code&gt;</a:t>
            </a:r>
          </a:p>
          <a:p>
            <a:r>
              <a:rPr lang="en-US" sz="1400" b="1" dirty="0">
                <a:latin typeface="Lucida Console" charset="0"/>
                <a:ea typeface="Lucida Console" charset="0"/>
                <a:cs typeface="Lucida Console" charset="0"/>
              </a:rPr>
              <a:t>  </a:t>
            </a:r>
            <a:r>
              <a:rPr lang="en-US" sz="1400" b="1" dirty="0">
                <a:solidFill>
                  <a:schemeClr val="tx2"/>
                </a:solidFill>
                <a:latin typeface="Lucida Console" charset="0"/>
                <a:ea typeface="Lucida Console" charset="0"/>
                <a:cs typeface="Lucida Console" charset="0"/>
              </a:rPr>
              <a:t>#pragma acc kernels</a:t>
            </a:r>
            <a:endParaRPr lang="en-US" sz="1400" dirty="0">
              <a:solidFill>
                <a:schemeClr val="tx2"/>
              </a:solidFill>
              <a:latin typeface="Lucida Console" charset="0"/>
              <a:ea typeface="Lucida Console" charset="0"/>
              <a:cs typeface="Lucida Console" charset="0"/>
            </a:endParaRPr>
          </a:p>
          <a:p>
            <a:r>
              <a:rPr lang="en-US" sz="1400" dirty="0">
                <a:latin typeface="Lucida Console" charset="0"/>
                <a:ea typeface="Lucida Console" charset="0"/>
                <a:cs typeface="Lucida Console" charset="0"/>
              </a:rPr>
              <a:t>  </a:t>
            </a:r>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&lt;parallel code&gt;</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a:t>
            </a:r>
          </a:p>
        </p:txBody>
      </p:sp>
      <p:sp>
        <p:nvSpPr>
          <p:cNvPr id="9" name="Text Placeholder 1"/>
          <p:cNvSpPr txBox="1">
            <a:spLocks/>
          </p:cNvSpPr>
          <p:nvPr/>
        </p:nvSpPr>
        <p:spPr bwMode="auto">
          <a:xfrm>
            <a:off x="6886600" y="1800550"/>
            <a:ext cx="2808706" cy="4364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1400" kern="0" dirty="0">
                <a:solidFill>
                  <a:srgbClr val="FF5400"/>
                </a:solidFill>
              </a:rPr>
              <a:t>Add Simple Compiler Directive</a:t>
            </a:r>
          </a:p>
        </p:txBody>
      </p:sp>
      <p:pic>
        <p:nvPicPr>
          <p:cNvPr id="3" name="Picture 2"/>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8900630" y="3635672"/>
            <a:ext cx="1931044" cy="185302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09935" y="4929310"/>
            <a:ext cx="749499" cy="197473"/>
          </a:xfrm>
          <a:prstGeom prst="rect">
            <a:avLst/>
          </a:prstGeom>
        </p:spPr>
      </p:pic>
    </p:spTree>
    <p:extLst>
      <p:ext uri="{BB962C8B-B14F-4D97-AF65-F5344CB8AC3E}">
        <p14:creationId xmlns:p14="http://schemas.microsoft.com/office/powerpoint/2010/main" val="20607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1">
            <a:extLst>
              <a:ext uri="{FF2B5EF4-FFF2-40B4-BE49-F238E27FC236}">
                <a16:creationId xmlns:a16="http://schemas.microsoft.com/office/drawing/2014/main" id="{A0BB3362-6C6D-4447-B3FB-050D6857FE18}"/>
              </a:ext>
            </a:extLst>
          </p:cNvPr>
          <p:cNvSpPr/>
          <p:nvPr/>
        </p:nvSpPr>
        <p:spPr>
          <a:xfrm>
            <a:off x="3739246" y="2743203"/>
            <a:ext cx="2834640" cy="3215145"/>
          </a:xfrm>
          <a:prstGeom prst="roundRect">
            <a:avLst/>
          </a:prstGeom>
          <a:noFill/>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29" tIns="45714" rIns="91429" bIns="45714" anchor="ctr"/>
          <a:lstStyle/>
          <a:p>
            <a:pPr algn="ctr"/>
            <a:endParaRPr lang="en-US" sz="3200" dirty="0">
              <a:solidFill>
                <a:srgbClr val="FFFFFF"/>
              </a:solidFill>
              <a:effectLst>
                <a:outerShdw blurRad="38100" dist="38100" dir="2700000" algn="tl">
                  <a:srgbClr val="000000">
                    <a:alpha val="43137"/>
                  </a:srgbClr>
                </a:outerShdw>
              </a:effectLst>
            </a:endParaRPr>
          </a:p>
        </p:txBody>
      </p:sp>
      <p:sp>
        <p:nvSpPr>
          <p:cNvPr id="4098" name="Title 1"/>
          <p:cNvSpPr>
            <a:spLocks noGrp="1"/>
          </p:cNvSpPr>
          <p:nvPr>
            <p:ph type="title"/>
          </p:nvPr>
        </p:nvSpPr>
        <p:spPr>
          <a:xfrm>
            <a:off x="790893" y="748310"/>
            <a:ext cx="9204325" cy="590931"/>
          </a:xfrm>
        </p:spPr>
        <p:txBody>
          <a:bodyPr/>
          <a:lstStyle/>
          <a:p>
            <a:pPr algn="ctr"/>
            <a:r>
              <a:rPr lang="en-US" sz="4000" dirty="0">
                <a:effectLst>
                  <a:outerShdw blurRad="38100" dist="38100" dir="2700000" algn="tl">
                    <a:srgbClr val="000000">
                      <a:alpha val="43137"/>
                    </a:srgbClr>
                  </a:outerShdw>
                </a:effectLst>
              </a:rPr>
              <a:t>3 Ways to Accelerate Applications</a:t>
            </a:r>
          </a:p>
        </p:txBody>
      </p:sp>
      <p:sp>
        <p:nvSpPr>
          <p:cNvPr id="6" name="Rounded Rectangle 5"/>
          <p:cNvSpPr/>
          <p:nvPr/>
        </p:nvSpPr>
        <p:spPr>
          <a:xfrm>
            <a:off x="699136" y="1653067"/>
            <a:ext cx="9387840" cy="832961"/>
          </a:xfrm>
          <a:prstGeom prst="roundRect">
            <a:avLst/>
          </a:prstGeom>
          <a:gradFill>
            <a:gsLst>
              <a:gs pos="0">
                <a:schemeClr val="bg1"/>
              </a:gs>
              <a:gs pos="26000">
                <a:srgbClr val="0C4E9B"/>
              </a:gs>
              <a:gs pos="100000">
                <a:srgbClr val="0C4E9B"/>
              </a:gs>
              <a:gs pos="0">
                <a:schemeClr val="bg1">
                  <a:lumMod val="75000"/>
                  <a:lumOff val="25000"/>
                  <a:shade val="100000"/>
                  <a:satMod val="115000"/>
                </a:schemeClr>
              </a:gs>
            </a:gsLst>
            <a:lin ang="18900000" scaled="1"/>
          </a:gradFill>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26" tIns="45712" rIns="91426" bIns="45712" anchor="ctr"/>
          <a:lstStyle/>
          <a:p>
            <a:pPr algn="ctr">
              <a:defRPr/>
            </a:pPr>
            <a:r>
              <a:rPr lang="en-US" sz="3600" dirty="0">
                <a:solidFill>
                  <a:srgbClr val="FFFFFF"/>
                </a:solidFill>
                <a:effectLst>
                  <a:outerShdw blurRad="38100" dist="38100" dir="2700000" algn="tl">
                    <a:srgbClr val="000000">
                      <a:alpha val="43137"/>
                    </a:srgbClr>
                  </a:outerShdw>
                </a:effectLst>
              </a:rPr>
              <a:t>Applications</a:t>
            </a:r>
          </a:p>
        </p:txBody>
      </p:sp>
      <p:sp>
        <p:nvSpPr>
          <p:cNvPr id="3" name="Rounded Rectangle 2"/>
          <p:cNvSpPr/>
          <p:nvPr/>
        </p:nvSpPr>
        <p:spPr>
          <a:xfrm>
            <a:off x="699136" y="2743205"/>
            <a:ext cx="2775584" cy="1665923"/>
          </a:xfrm>
          <a:prstGeom prst="roundRect">
            <a:avLst/>
          </a:prstGeom>
          <a:solidFill>
            <a:srgbClr val="0C4E9B"/>
          </a:solidFill>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26" tIns="45712" rIns="91426" bIns="45712" anchor="ctr"/>
          <a:lstStyle/>
          <a:p>
            <a:pPr algn="ctr">
              <a:defRPr/>
            </a:pPr>
            <a:r>
              <a:rPr lang="en-US" sz="3200" dirty="0">
                <a:solidFill>
                  <a:srgbClr val="FFFFFF"/>
                </a:solidFill>
                <a:effectLst>
                  <a:outerShdw blurRad="38100" dist="38100" dir="2700000" algn="tl">
                    <a:srgbClr val="000000">
                      <a:alpha val="43137"/>
                    </a:srgbClr>
                  </a:outerShdw>
                </a:effectLst>
              </a:rPr>
              <a:t>Libraries</a:t>
            </a:r>
          </a:p>
        </p:txBody>
      </p:sp>
      <p:sp>
        <p:nvSpPr>
          <p:cNvPr id="4103" name="Rectangle 7"/>
          <p:cNvSpPr>
            <a:spLocks noChangeArrowheads="1"/>
          </p:cNvSpPr>
          <p:nvPr/>
        </p:nvSpPr>
        <p:spPr bwMode="auto">
          <a:xfrm>
            <a:off x="790893" y="4688664"/>
            <a:ext cx="2652402" cy="70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6" tIns="45712" rIns="91426" bIns="45712">
            <a:spAutoFit/>
          </a:bodyPr>
          <a:lstStyle/>
          <a:p>
            <a:pPr algn="ctr"/>
            <a:r>
              <a:rPr lang="en-US" sz="2000" b="1" dirty="0">
                <a:solidFill>
                  <a:schemeClr val="bg1"/>
                </a:solidFill>
                <a:latin typeface="+mn-lt"/>
              </a:rPr>
              <a:t>Easy to use</a:t>
            </a:r>
          </a:p>
          <a:p>
            <a:pPr algn="ctr"/>
            <a:r>
              <a:rPr lang="en-US" sz="2000" b="1" dirty="0">
                <a:solidFill>
                  <a:schemeClr val="bg1"/>
                </a:solidFill>
                <a:latin typeface="+mn-lt"/>
              </a:rPr>
              <a:t>Most Performance</a:t>
            </a:r>
          </a:p>
        </p:txBody>
      </p:sp>
      <p:sp>
        <p:nvSpPr>
          <p:cNvPr id="5" name="Rounded Rectangle 4"/>
          <p:cNvSpPr/>
          <p:nvPr/>
        </p:nvSpPr>
        <p:spPr>
          <a:xfrm>
            <a:off x="6869837" y="2708915"/>
            <a:ext cx="3228976" cy="1665923"/>
          </a:xfrm>
          <a:prstGeom prst="roundRect">
            <a:avLst/>
          </a:prstGeom>
          <a:solidFill>
            <a:srgbClr val="0C4E9B"/>
          </a:solidFill>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26" tIns="45712" rIns="91426" bIns="45712" anchor="ctr"/>
          <a:lstStyle/>
          <a:p>
            <a:pPr algn="ctr"/>
            <a:r>
              <a:rPr lang="en-US" sz="3200" dirty="0">
                <a:solidFill>
                  <a:srgbClr val="FFFFFF"/>
                </a:solidFill>
                <a:effectLst>
                  <a:outerShdw blurRad="38100" dist="38100" dir="2700000" algn="tl">
                    <a:srgbClr val="000000">
                      <a:alpha val="43137"/>
                    </a:srgbClr>
                  </a:outerShdw>
                </a:effectLst>
              </a:rPr>
              <a:t>Programming Languages</a:t>
            </a:r>
          </a:p>
        </p:txBody>
      </p:sp>
      <p:sp>
        <p:nvSpPr>
          <p:cNvPr id="10" name="Rectangle 8"/>
          <p:cNvSpPr>
            <a:spLocks noChangeArrowheads="1"/>
          </p:cNvSpPr>
          <p:nvPr/>
        </p:nvSpPr>
        <p:spPr bwMode="auto">
          <a:xfrm>
            <a:off x="6869837" y="4688664"/>
            <a:ext cx="3228976" cy="70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a:spAutoFit/>
          </a:bodyPr>
          <a:lstStyle/>
          <a:p>
            <a:pPr algn="ctr"/>
            <a:r>
              <a:rPr lang="en-US" sz="2000" b="1" dirty="0">
                <a:solidFill>
                  <a:schemeClr val="bg1"/>
                </a:solidFill>
                <a:latin typeface="+mn-lt"/>
              </a:rPr>
              <a:t>Most Performance</a:t>
            </a:r>
          </a:p>
          <a:p>
            <a:pPr algn="ctr"/>
            <a:r>
              <a:rPr lang="en-US" sz="2000" b="1" dirty="0">
                <a:solidFill>
                  <a:schemeClr val="bg1"/>
                </a:solidFill>
                <a:latin typeface="+mn-lt"/>
              </a:rPr>
              <a:t>Most Flexibility</a:t>
            </a:r>
          </a:p>
        </p:txBody>
      </p:sp>
      <p:sp>
        <p:nvSpPr>
          <p:cNvPr id="11" name="Rectangle 10"/>
          <p:cNvSpPr>
            <a:spLocks noChangeArrowheads="1"/>
          </p:cNvSpPr>
          <p:nvPr/>
        </p:nvSpPr>
        <p:spPr bwMode="auto">
          <a:xfrm>
            <a:off x="3739246" y="4688660"/>
            <a:ext cx="2834640" cy="70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a:spAutoFit/>
          </a:bodyPr>
          <a:lstStyle/>
          <a:p>
            <a:pPr algn="ctr"/>
            <a:r>
              <a:rPr lang="en-US" sz="2000" b="1" dirty="0">
                <a:solidFill>
                  <a:schemeClr val="bg1"/>
                </a:solidFill>
                <a:latin typeface="+mn-lt"/>
              </a:rPr>
              <a:t>Easy to use</a:t>
            </a:r>
          </a:p>
          <a:p>
            <a:pPr algn="ctr"/>
            <a:r>
              <a:rPr lang="en-US" sz="2000" b="1" dirty="0">
                <a:solidFill>
                  <a:schemeClr val="bg1"/>
                </a:solidFill>
                <a:latin typeface="+mn-lt"/>
              </a:rPr>
              <a:t>Portable code</a:t>
            </a:r>
            <a:endParaRPr lang="en-US" b="1" dirty="0">
              <a:solidFill>
                <a:schemeClr val="bg1"/>
              </a:solidFill>
              <a:latin typeface="+mn-lt"/>
            </a:endParaRPr>
          </a:p>
        </p:txBody>
      </p:sp>
      <p:sp>
        <p:nvSpPr>
          <p:cNvPr id="12" name="Rounded Rectangle 11"/>
          <p:cNvSpPr/>
          <p:nvPr/>
        </p:nvSpPr>
        <p:spPr>
          <a:xfrm>
            <a:off x="3739246" y="2743204"/>
            <a:ext cx="2834640" cy="1665923"/>
          </a:xfrm>
          <a:prstGeom prst="roundRect">
            <a:avLst/>
          </a:prstGeom>
          <a:solidFill>
            <a:srgbClr val="0C4E9B"/>
          </a:solidFill>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29" tIns="45714" rIns="91429" bIns="45714" anchor="ctr"/>
          <a:lstStyle/>
          <a:p>
            <a:pPr algn="ctr"/>
            <a:r>
              <a:rPr lang="en-US" sz="3200" dirty="0">
                <a:solidFill>
                  <a:srgbClr val="FFFFFF"/>
                </a:solidFill>
                <a:effectLst>
                  <a:outerShdw blurRad="38100" dist="38100" dir="2700000" algn="tl">
                    <a:srgbClr val="000000">
                      <a:alpha val="43137"/>
                    </a:srgbClr>
                  </a:outerShdw>
                </a:effectLst>
              </a:rPr>
              <a:t>Compiler</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Directives</a:t>
            </a:r>
          </a:p>
        </p:txBody>
      </p:sp>
      <p:sp>
        <p:nvSpPr>
          <p:cNvPr id="2" name="TextBox 1">
            <a:extLst>
              <a:ext uri="{FF2B5EF4-FFF2-40B4-BE49-F238E27FC236}">
                <a16:creationId xmlns:a16="http://schemas.microsoft.com/office/drawing/2014/main" id="{F900A602-D578-42F6-88B3-C6996F3DC46F}"/>
              </a:ext>
            </a:extLst>
          </p:cNvPr>
          <p:cNvSpPr txBox="1"/>
          <p:nvPr/>
        </p:nvSpPr>
        <p:spPr>
          <a:xfrm>
            <a:off x="4337271" y="5463701"/>
            <a:ext cx="163859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rgbClr val="FF0000"/>
                </a:solidFill>
              </a:rPr>
              <a:t>OpenACC</a:t>
            </a:r>
          </a:p>
        </p:txBody>
      </p:sp>
    </p:spTree>
    <p:extLst>
      <p:ext uri="{BB962C8B-B14F-4D97-AF65-F5344CB8AC3E}">
        <p14:creationId xmlns:p14="http://schemas.microsoft.com/office/powerpoint/2010/main" val="216010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900"/>
                                        <p:tgtEl>
                                          <p:spTgt spid="13"/>
                                        </p:tgtEl>
                                      </p:cBhvr>
                                    </p:animEffect>
                                  </p:childTnLst>
                                </p:cTn>
                              </p:par>
                            </p:childTnLst>
                          </p:cTn>
                        </p:par>
                        <p:par>
                          <p:cTn id="8" fill="hold">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Topics to be covered</a:t>
            </a:r>
          </a:p>
        </p:txBody>
      </p:sp>
      <p:sp>
        <p:nvSpPr>
          <p:cNvPr id="3" name="Content Placeholder 2"/>
          <p:cNvSpPr>
            <a:spLocks noGrp="1"/>
          </p:cNvSpPr>
          <p:nvPr>
            <p:ph idx="1"/>
          </p:nvPr>
        </p:nvSpPr>
        <p:spPr/>
        <p:txBody>
          <a:bodyPr/>
          <a:lstStyle/>
          <a:p>
            <a:r>
              <a:rPr lang="en-US" dirty="0"/>
              <a:t>Introduction to parallel programming</a:t>
            </a:r>
          </a:p>
          <a:p>
            <a:r>
              <a:rPr lang="en-US" dirty="0"/>
              <a:t>Common difficulties in parallel programming</a:t>
            </a:r>
          </a:p>
          <a:p>
            <a:r>
              <a:rPr lang="en-US" dirty="0"/>
              <a:t>Introduction to OpenACC</a:t>
            </a:r>
          </a:p>
          <a:p>
            <a:r>
              <a:rPr lang="en-US" dirty="0"/>
              <a:t>Parallel programming in OpenACC</a:t>
            </a:r>
          </a:p>
        </p:txBody>
      </p:sp>
    </p:spTree>
    <p:extLst>
      <p:ext uri="{BB962C8B-B14F-4D97-AF65-F5344CB8AC3E}">
        <p14:creationId xmlns:p14="http://schemas.microsoft.com/office/powerpoint/2010/main" val="16031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548EBB-65BC-4F53-A6A6-9F165E51C104}"/>
              </a:ext>
            </a:extLst>
          </p:cNvPr>
          <p:cNvSpPr>
            <a:spLocks noGrp="1"/>
          </p:cNvSpPr>
          <p:nvPr>
            <p:ph idx="1"/>
          </p:nvPr>
        </p:nvSpPr>
        <p:spPr>
          <a:xfrm>
            <a:off x="455619" y="1832099"/>
            <a:ext cx="5707761" cy="3693758"/>
          </a:xfrm>
        </p:spPr>
        <p:txBody>
          <a:bodyPr/>
          <a:lstStyle/>
          <a:p>
            <a:pPr marL="342900" indent="-342900">
              <a:buFont typeface="Wingdings" panose="05000000000000000000" pitchFamily="2" charset="2"/>
              <a:buChar char="§"/>
            </a:pPr>
            <a:r>
              <a:rPr lang="en-US" dirty="0"/>
              <a:t>OpenACC is designed to be portable to many existing and future parallel platforms</a:t>
            </a:r>
          </a:p>
          <a:p>
            <a:pPr marL="342900" indent="-342900">
              <a:buFont typeface="Wingdings" panose="05000000000000000000" pitchFamily="2" charset="2"/>
              <a:buChar char="§"/>
            </a:pPr>
            <a:r>
              <a:rPr lang="en-US" dirty="0"/>
              <a:t>The programmer need not think about specific hardware details, but rather express the parallelism in generic terms</a:t>
            </a:r>
          </a:p>
          <a:p>
            <a:pPr marL="342900" indent="-342900">
              <a:buFont typeface="Wingdings" panose="05000000000000000000" pitchFamily="2" charset="2"/>
              <a:buChar char="§"/>
            </a:pPr>
            <a:r>
              <a:rPr lang="en-US" dirty="0"/>
              <a:t>An OpenACC program runs on a </a:t>
            </a:r>
            <a:r>
              <a:rPr lang="en-US" i="1" dirty="0"/>
              <a:t>host</a:t>
            </a:r>
            <a:r>
              <a:rPr lang="en-US" dirty="0"/>
              <a:t> (typically a CPU) that manages one or more parallel </a:t>
            </a:r>
            <a:r>
              <a:rPr lang="en-US" i="1" dirty="0"/>
              <a:t>devices </a:t>
            </a:r>
            <a:r>
              <a:rPr lang="en-US" dirty="0"/>
              <a:t>(GPUs, etc.). The host and device(s) are logically thought of as having separate memories.</a:t>
            </a:r>
          </a:p>
        </p:txBody>
      </p:sp>
      <p:sp>
        <p:nvSpPr>
          <p:cNvPr id="5" name="Rectangle: Rounded Corners 4">
            <a:extLst>
              <a:ext uri="{FF2B5EF4-FFF2-40B4-BE49-F238E27FC236}">
                <a16:creationId xmlns:a16="http://schemas.microsoft.com/office/drawing/2014/main" id="{EB04752D-7036-4128-8B08-8331D0300014}"/>
              </a:ext>
            </a:extLst>
          </p:cNvPr>
          <p:cNvSpPr/>
          <p:nvPr/>
        </p:nvSpPr>
        <p:spPr>
          <a:xfrm>
            <a:off x="6360747" y="1337882"/>
            <a:ext cx="1638300" cy="103822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Host</a:t>
            </a:r>
          </a:p>
        </p:txBody>
      </p:sp>
      <p:sp>
        <p:nvSpPr>
          <p:cNvPr id="6" name="Rectangle: Rounded Corners 5">
            <a:extLst>
              <a:ext uri="{FF2B5EF4-FFF2-40B4-BE49-F238E27FC236}">
                <a16:creationId xmlns:a16="http://schemas.microsoft.com/office/drawing/2014/main" id="{7EA59387-441E-4842-B468-9B7084BE7FE3}"/>
              </a:ext>
            </a:extLst>
          </p:cNvPr>
          <p:cNvSpPr/>
          <p:nvPr/>
        </p:nvSpPr>
        <p:spPr>
          <a:xfrm>
            <a:off x="8658224" y="1337881"/>
            <a:ext cx="2219325" cy="1995869"/>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a:t>
            </a:r>
          </a:p>
        </p:txBody>
      </p:sp>
      <p:sp>
        <p:nvSpPr>
          <p:cNvPr id="7" name="Rectangle: Rounded Corners 6">
            <a:extLst>
              <a:ext uri="{FF2B5EF4-FFF2-40B4-BE49-F238E27FC236}">
                <a16:creationId xmlns:a16="http://schemas.microsoft.com/office/drawing/2014/main" id="{B8E834EC-C7E6-4EE8-A77A-FEB5A71B22A2}"/>
              </a:ext>
            </a:extLst>
          </p:cNvPr>
          <p:cNvSpPr/>
          <p:nvPr/>
        </p:nvSpPr>
        <p:spPr>
          <a:xfrm>
            <a:off x="6360747" y="3162298"/>
            <a:ext cx="1638300" cy="225941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t>Host Memory</a:t>
            </a:r>
          </a:p>
        </p:txBody>
      </p:sp>
      <p:sp>
        <p:nvSpPr>
          <p:cNvPr id="9" name="Rectangle: Rounded Corners 8">
            <a:extLst>
              <a:ext uri="{FF2B5EF4-FFF2-40B4-BE49-F238E27FC236}">
                <a16:creationId xmlns:a16="http://schemas.microsoft.com/office/drawing/2014/main" id="{1F5D6BE6-5A16-4DCB-94BF-DB3EE4FD23E4}"/>
              </a:ext>
            </a:extLst>
          </p:cNvPr>
          <p:cNvSpPr/>
          <p:nvPr/>
        </p:nvSpPr>
        <p:spPr>
          <a:xfrm>
            <a:off x="8658223" y="4292005"/>
            <a:ext cx="2219325" cy="1126746"/>
          </a:xfrm>
          <a:prstGeom prst="roundRect">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Device Memory</a:t>
            </a:r>
          </a:p>
        </p:txBody>
      </p:sp>
      <p:sp>
        <p:nvSpPr>
          <p:cNvPr id="11" name="Arrow: Up-Down 10">
            <a:extLst>
              <a:ext uri="{FF2B5EF4-FFF2-40B4-BE49-F238E27FC236}">
                <a16:creationId xmlns:a16="http://schemas.microsoft.com/office/drawing/2014/main" id="{D5E860C8-E54D-4571-933C-67D1D75DDB7E}"/>
              </a:ext>
            </a:extLst>
          </p:cNvPr>
          <p:cNvSpPr/>
          <p:nvPr/>
        </p:nvSpPr>
        <p:spPr>
          <a:xfrm>
            <a:off x="6910342" y="2435406"/>
            <a:ext cx="539109" cy="681259"/>
          </a:xfrm>
          <a:prstGeom prst="upDownArrow">
            <a:avLst>
              <a:gd name="adj1" fmla="val 50000"/>
              <a:gd name="adj2" fmla="val 32332"/>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20E6C6E0-D7DB-4630-A703-2CFECB612209}"/>
              </a:ext>
            </a:extLst>
          </p:cNvPr>
          <p:cNvSpPr/>
          <p:nvPr/>
        </p:nvSpPr>
        <p:spPr>
          <a:xfrm>
            <a:off x="9498330" y="3466983"/>
            <a:ext cx="539109" cy="681259"/>
          </a:xfrm>
          <a:prstGeom prst="upDownArrow">
            <a:avLst>
              <a:gd name="adj1" fmla="val 50000"/>
              <a:gd name="adj2" fmla="val 32332"/>
            </a:avLst>
          </a:prstGeom>
          <a:solidFill>
            <a:srgbClr val="0080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FB6F2257-C68C-4E0C-8115-040FA9C662C5}"/>
              </a:ext>
            </a:extLst>
          </p:cNvPr>
          <p:cNvSpPr/>
          <p:nvPr/>
        </p:nvSpPr>
        <p:spPr>
          <a:xfrm>
            <a:off x="8042883" y="4695376"/>
            <a:ext cx="571504" cy="320004"/>
          </a:xfrm>
          <a:prstGeom prst="leftRightArrow">
            <a:avLst>
              <a:gd name="adj1" fmla="val 50000"/>
              <a:gd name="adj2" fmla="val 48117"/>
            </a:avLst>
          </a:prstGeom>
          <a:gradFill flip="none" rotWithShape="1">
            <a:gsLst>
              <a:gs pos="0">
                <a:schemeClr val="accent4"/>
              </a:gs>
              <a:gs pos="100000">
                <a:srgbClr val="0080A7"/>
              </a:gs>
            </a:gsLst>
            <a:lin ang="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4">
            <a:extLst>
              <a:ext uri="{FF2B5EF4-FFF2-40B4-BE49-F238E27FC236}">
                <a16:creationId xmlns:a16="http://schemas.microsoft.com/office/drawing/2014/main" id="{5282B9DE-0D4F-478D-BA89-C6CD918B0E41}"/>
              </a:ext>
            </a:extLst>
          </p:cNvPr>
          <p:cNvSpPr>
            <a:spLocks noGrp="1"/>
          </p:cNvSpPr>
          <p:nvPr>
            <p:ph type="title"/>
          </p:nvPr>
        </p:nvSpPr>
        <p:spPr>
          <a:xfrm>
            <a:off x="419641" y="649796"/>
            <a:ext cx="9976104" cy="590931"/>
          </a:xfrm>
        </p:spPr>
        <p:txBody>
          <a:bodyPr/>
          <a:lstStyle/>
          <a:p>
            <a:r>
              <a:rPr lang="en-US" dirty="0" err="1"/>
              <a:t>Openacc</a:t>
            </a:r>
            <a:r>
              <a:rPr lang="en-US" dirty="0"/>
              <a:t> portability</a:t>
            </a:r>
          </a:p>
        </p:txBody>
      </p:sp>
      <p:sp>
        <p:nvSpPr>
          <p:cNvPr id="19" name="Text Placeholder 6">
            <a:extLst>
              <a:ext uri="{FF2B5EF4-FFF2-40B4-BE49-F238E27FC236}">
                <a16:creationId xmlns:a16="http://schemas.microsoft.com/office/drawing/2014/main" id="{75B7AA92-FB6D-48C8-91D6-7342FB7633D7}"/>
              </a:ext>
            </a:extLst>
          </p:cNvPr>
          <p:cNvSpPr>
            <a:spLocks noGrp="1"/>
          </p:cNvSpPr>
          <p:nvPr>
            <p:ph type="body" sz="quarter" idx="10"/>
          </p:nvPr>
        </p:nvSpPr>
        <p:spPr>
          <a:xfrm>
            <a:off x="419641" y="1188030"/>
            <a:ext cx="9976104" cy="525463"/>
          </a:xfrm>
        </p:spPr>
        <p:txBody>
          <a:bodyPr/>
          <a:lstStyle/>
          <a:p>
            <a:r>
              <a:rPr lang="en-US" dirty="0"/>
              <a:t>Describing a generic parallel machine</a:t>
            </a:r>
          </a:p>
        </p:txBody>
      </p:sp>
    </p:spTree>
    <p:extLst>
      <p:ext uri="{BB962C8B-B14F-4D97-AF65-F5344CB8AC3E}">
        <p14:creationId xmlns:p14="http://schemas.microsoft.com/office/powerpoint/2010/main" val="103385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Top Corners Snipped 11">
            <a:extLst>
              <a:ext uri="{FF2B5EF4-FFF2-40B4-BE49-F238E27FC236}">
                <a16:creationId xmlns:a16="http://schemas.microsoft.com/office/drawing/2014/main" id="{56C4CFCD-E602-45F0-BBEE-159CAA740191}"/>
              </a:ext>
            </a:extLst>
          </p:cNvPr>
          <p:cNvSpPr/>
          <p:nvPr/>
        </p:nvSpPr>
        <p:spPr>
          <a:xfrm>
            <a:off x="3995542" y="2006110"/>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Source</a:t>
            </a:r>
          </a:p>
        </p:txBody>
      </p:sp>
      <p:sp>
        <p:nvSpPr>
          <p:cNvPr id="11" name="Rectangle: Top Corners Snipped 10">
            <a:extLst>
              <a:ext uri="{FF2B5EF4-FFF2-40B4-BE49-F238E27FC236}">
                <a16:creationId xmlns:a16="http://schemas.microsoft.com/office/drawing/2014/main" id="{6BCA4539-89E3-406A-A228-AD04D35BD7AD}"/>
              </a:ext>
            </a:extLst>
          </p:cNvPr>
          <p:cNvSpPr/>
          <p:nvPr/>
        </p:nvSpPr>
        <p:spPr>
          <a:xfrm>
            <a:off x="7571443" y="1989334"/>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Learning Curve</a:t>
            </a:r>
          </a:p>
        </p:txBody>
      </p:sp>
      <p:sp>
        <p:nvSpPr>
          <p:cNvPr id="10" name="Rectangle: Top Corners Snipped 9">
            <a:extLst>
              <a:ext uri="{FF2B5EF4-FFF2-40B4-BE49-F238E27FC236}">
                <a16:creationId xmlns:a16="http://schemas.microsoft.com/office/drawing/2014/main" id="{5E640C85-AA09-448F-A59D-005EAF0AD3AF}"/>
              </a:ext>
            </a:extLst>
          </p:cNvPr>
          <p:cNvSpPr/>
          <p:nvPr/>
        </p:nvSpPr>
        <p:spPr>
          <a:xfrm>
            <a:off x="419641" y="1992086"/>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Incremental</a:t>
            </a:r>
          </a:p>
        </p:txBody>
      </p:sp>
      <p:sp>
        <p:nvSpPr>
          <p:cNvPr id="2" name="Title 1">
            <a:extLst>
              <a:ext uri="{FF2B5EF4-FFF2-40B4-BE49-F238E27FC236}">
                <a16:creationId xmlns:a16="http://schemas.microsoft.com/office/drawing/2014/main" id="{B4E12E8A-251E-421E-8AA2-37F389653349}"/>
              </a:ext>
            </a:extLst>
          </p:cNvPr>
          <p:cNvSpPr>
            <a:spLocks noGrp="1"/>
          </p:cNvSpPr>
          <p:nvPr>
            <p:ph type="title"/>
          </p:nvPr>
        </p:nvSpPr>
        <p:spPr/>
        <p:txBody>
          <a:bodyPr/>
          <a:lstStyle/>
          <a:p>
            <a:r>
              <a:rPr lang="en-US" dirty="0" err="1"/>
              <a:t>openacc</a:t>
            </a:r>
            <a:endParaRPr lang="en-US" dirty="0"/>
          </a:p>
        </p:txBody>
      </p:sp>
      <p:sp>
        <p:nvSpPr>
          <p:cNvPr id="4" name="Text Placeholder 3">
            <a:extLst>
              <a:ext uri="{FF2B5EF4-FFF2-40B4-BE49-F238E27FC236}">
                <a16:creationId xmlns:a16="http://schemas.microsoft.com/office/drawing/2014/main" id="{82B23DF6-79B0-4C07-9D6D-67E73E3BBC28}"/>
              </a:ext>
            </a:extLst>
          </p:cNvPr>
          <p:cNvSpPr>
            <a:spLocks noGrp="1"/>
          </p:cNvSpPr>
          <p:nvPr>
            <p:ph type="body" sz="quarter" idx="10"/>
          </p:nvPr>
        </p:nvSpPr>
        <p:spPr/>
        <p:txBody>
          <a:bodyPr/>
          <a:lstStyle/>
          <a:p>
            <a:r>
              <a:rPr lang="en-US" dirty="0"/>
              <a:t>Three major strengths</a:t>
            </a:r>
          </a:p>
        </p:txBody>
      </p:sp>
      <p:sp>
        <p:nvSpPr>
          <p:cNvPr id="5" name="Rectangle: Rounded Corners 4">
            <a:extLst>
              <a:ext uri="{FF2B5EF4-FFF2-40B4-BE49-F238E27FC236}">
                <a16:creationId xmlns:a16="http://schemas.microsoft.com/office/drawing/2014/main" id="{3917A2D0-9C7E-4D0E-847D-4ACBB827360D}"/>
              </a:ext>
            </a:extLst>
          </p:cNvPr>
          <p:cNvSpPr/>
          <p:nvPr/>
        </p:nvSpPr>
        <p:spPr>
          <a:xfrm>
            <a:off x="419641"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EE1B480-73AB-4827-9EE4-357749013F36}"/>
              </a:ext>
            </a:extLst>
          </p:cNvPr>
          <p:cNvSpPr/>
          <p:nvPr/>
        </p:nvSpPr>
        <p:spPr>
          <a:xfrm>
            <a:off x="7571443"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9AF2158-005D-4243-8733-D53AAD0EB632}"/>
              </a:ext>
            </a:extLst>
          </p:cNvPr>
          <p:cNvSpPr/>
          <p:nvPr/>
        </p:nvSpPr>
        <p:spPr>
          <a:xfrm>
            <a:off x="3995542"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31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5"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Top Corners Snipped 9">
            <a:extLst>
              <a:ext uri="{FF2B5EF4-FFF2-40B4-BE49-F238E27FC236}">
                <a16:creationId xmlns:a16="http://schemas.microsoft.com/office/drawing/2014/main" id="{5E640C85-AA09-448F-A59D-005EAF0AD3AF}"/>
              </a:ext>
            </a:extLst>
          </p:cNvPr>
          <p:cNvSpPr/>
          <p:nvPr/>
        </p:nvSpPr>
        <p:spPr>
          <a:xfrm>
            <a:off x="419641" y="1992086"/>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Incremental</a:t>
            </a:r>
          </a:p>
        </p:txBody>
      </p:sp>
      <p:sp>
        <p:nvSpPr>
          <p:cNvPr id="2" name="Title 1">
            <a:extLst>
              <a:ext uri="{FF2B5EF4-FFF2-40B4-BE49-F238E27FC236}">
                <a16:creationId xmlns:a16="http://schemas.microsoft.com/office/drawing/2014/main" id="{B4E12E8A-251E-421E-8AA2-37F389653349}"/>
              </a:ext>
            </a:extLst>
          </p:cNvPr>
          <p:cNvSpPr>
            <a:spLocks noGrp="1"/>
          </p:cNvSpPr>
          <p:nvPr>
            <p:ph type="title"/>
          </p:nvPr>
        </p:nvSpPr>
        <p:spPr/>
        <p:txBody>
          <a:bodyPr/>
          <a:lstStyle/>
          <a:p>
            <a:r>
              <a:rPr lang="en-US" dirty="0" err="1"/>
              <a:t>openacc</a:t>
            </a:r>
            <a:endParaRPr lang="en-US" dirty="0"/>
          </a:p>
        </p:txBody>
      </p:sp>
      <p:sp>
        <p:nvSpPr>
          <p:cNvPr id="5" name="Rectangle: Rounded Corners 4">
            <a:extLst>
              <a:ext uri="{FF2B5EF4-FFF2-40B4-BE49-F238E27FC236}">
                <a16:creationId xmlns:a16="http://schemas.microsoft.com/office/drawing/2014/main" id="{3917A2D0-9C7E-4D0E-847D-4ACBB827360D}"/>
              </a:ext>
            </a:extLst>
          </p:cNvPr>
          <p:cNvSpPr/>
          <p:nvPr/>
        </p:nvSpPr>
        <p:spPr>
          <a:xfrm>
            <a:off x="419641"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51A212C-5FC8-46F9-B9BD-B47870BD4127}"/>
              </a:ext>
            </a:extLst>
          </p:cNvPr>
          <p:cNvSpPr txBox="1"/>
          <p:nvPr/>
        </p:nvSpPr>
        <p:spPr>
          <a:xfrm>
            <a:off x="451913" y="2962656"/>
            <a:ext cx="2824302" cy="19913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Bef>
                <a:spcPts val="600"/>
              </a:spcBef>
              <a:buFont typeface="Wingdings" panose="05000000000000000000" pitchFamily="2" charset="2"/>
              <a:buChar char="§"/>
            </a:pPr>
            <a:r>
              <a:rPr lang="en-US" dirty="0">
                <a:solidFill>
                  <a:schemeClr val="bg1"/>
                </a:solidFill>
              </a:rPr>
              <a:t>Maintain existing sequential code</a:t>
            </a:r>
          </a:p>
          <a:p>
            <a:pPr marL="285750" indent="-285750">
              <a:lnSpc>
                <a:spcPct val="90000"/>
              </a:lnSpc>
              <a:spcBef>
                <a:spcPts val="600"/>
              </a:spcBef>
              <a:buFont typeface="Wingdings" panose="05000000000000000000" pitchFamily="2" charset="2"/>
              <a:buChar char="§"/>
            </a:pPr>
            <a:r>
              <a:rPr lang="en-US" dirty="0">
                <a:solidFill>
                  <a:schemeClr val="bg1"/>
                </a:solidFill>
              </a:rPr>
              <a:t>Add annotations to expose parallelism</a:t>
            </a:r>
          </a:p>
          <a:p>
            <a:pPr marL="285750" indent="-285750">
              <a:lnSpc>
                <a:spcPct val="90000"/>
              </a:lnSpc>
              <a:spcBef>
                <a:spcPts val="600"/>
              </a:spcBef>
              <a:buFont typeface="Wingdings" panose="05000000000000000000" pitchFamily="2" charset="2"/>
              <a:buChar char="§"/>
            </a:pPr>
            <a:r>
              <a:rPr lang="en-US" dirty="0">
                <a:solidFill>
                  <a:schemeClr val="bg1"/>
                </a:solidFill>
              </a:rPr>
              <a:t>After verifying correctness, annotate more of the code</a:t>
            </a:r>
          </a:p>
        </p:txBody>
      </p:sp>
      <p:sp>
        <p:nvSpPr>
          <p:cNvPr id="25" name="Rectangle 24">
            <a:extLst>
              <a:ext uri="{FF2B5EF4-FFF2-40B4-BE49-F238E27FC236}">
                <a16:creationId xmlns:a16="http://schemas.microsoft.com/office/drawing/2014/main" id="{E27E1B38-4B96-458D-BCE2-C4FF5E1841D4}"/>
              </a:ext>
            </a:extLst>
          </p:cNvPr>
          <p:cNvSpPr/>
          <p:nvPr/>
        </p:nvSpPr>
        <p:spPr>
          <a:xfrm>
            <a:off x="4022353" y="1992086"/>
            <a:ext cx="3508022" cy="3454104"/>
          </a:xfrm>
          <a:prstGeom prst="rect">
            <a:avLst/>
          </a:prstGeom>
          <a:solidFill>
            <a:srgbClr val="298EC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FFFFFF"/>
              </a:solidFill>
            </a:endParaRPr>
          </a:p>
        </p:txBody>
      </p:sp>
      <p:sp>
        <p:nvSpPr>
          <p:cNvPr id="26" name="Rectangle 25">
            <a:extLst>
              <a:ext uri="{FF2B5EF4-FFF2-40B4-BE49-F238E27FC236}">
                <a16:creationId xmlns:a16="http://schemas.microsoft.com/office/drawing/2014/main" id="{F1EC16F1-F2D4-4354-9B50-8E8F12A2139A}"/>
              </a:ext>
            </a:extLst>
          </p:cNvPr>
          <p:cNvSpPr/>
          <p:nvPr/>
        </p:nvSpPr>
        <p:spPr>
          <a:xfrm>
            <a:off x="4279552" y="2245896"/>
            <a:ext cx="2968601" cy="29149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FFFFFF"/>
              </a:solidFill>
            </a:endParaRPr>
          </a:p>
        </p:txBody>
      </p:sp>
      <p:sp>
        <p:nvSpPr>
          <p:cNvPr id="27" name="Rectangle 26">
            <a:extLst>
              <a:ext uri="{FF2B5EF4-FFF2-40B4-BE49-F238E27FC236}">
                <a16:creationId xmlns:a16="http://schemas.microsoft.com/office/drawing/2014/main" id="{3289C075-24F9-4C19-A50E-B71559C65DA2}"/>
              </a:ext>
            </a:extLst>
          </p:cNvPr>
          <p:cNvSpPr/>
          <p:nvPr/>
        </p:nvSpPr>
        <p:spPr>
          <a:xfrm>
            <a:off x="4279552" y="2740549"/>
            <a:ext cx="2968601" cy="2462213"/>
          </a:xfrm>
          <a:prstGeom prst="rect">
            <a:avLst/>
          </a:prstGeom>
        </p:spPr>
        <p:txBody>
          <a:bodyPr wrap="square">
            <a:spAutoFit/>
          </a:bodyPr>
          <a:lstStyle/>
          <a:p>
            <a:endParaRPr lang="en-US" sz="1400" b="1" dirty="0">
              <a:solidFill>
                <a:schemeClr val="tx2"/>
              </a:solidFill>
              <a:latin typeface="Lucida Console" charset="0"/>
              <a:ea typeface="Lucida Console" charset="0"/>
              <a:cs typeface="Lucida Console" charset="0"/>
            </a:endParaRPr>
          </a:p>
          <a:p>
            <a:r>
              <a:rPr lang="en-US" sz="1400" dirty="0">
                <a:solidFill>
                  <a:schemeClr val="bg1"/>
                </a:solidFill>
                <a:latin typeface="Lucida Console" charset="0"/>
                <a:ea typeface="Lucida Console" charset="0"/>
                <a:cs typeface="Lucida Console" charset="0"/>
              </a:rPr>
              <a:t>for(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 0;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&lt; N;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 loop code &gt;</a:t>
            </a:r>
          </a:p>
          <a:p>
            <a:r>
              <a:rPr lang="en-US" sz="1400" dirty="0">
                <a:solidFill>
                  <a:schemeClr val="bg1"/>
                </a:solidFill>
                <a:latin typeface="Lucida Console" charset="0"/>
                <a:ea typeface="Lucida Console" charset="0"/>
                <a:cs typeface="Lucida Console" charset="0"/>
              </a:rPr>
              <a:t>}</a:t>
            </a:r>
          </a:p>
          <a:p>
            <a:endParaRPr lang="en-US" sz="1400" dirty="0">
              <a:solidFill>
                <a:schemeClr val="bg1"/>
              </a:solidFill>
              <a:latin typeface="Lucida Console" charset="0"/>
              <a:ea typeface="Lucida Console" charset="0"/>
              <a:cs typeface="Lucida Console" charset="0"/>
            </a:endParaRPr>
          </a:p>
          <a:p>
            <a:endParaRPr lang="en-US" sz="1400" b="1" dirty="0">
              <a:solidFill>
                <a:schemeClr val="tx2"/>
              </a:solidFill>
              <a:latin typeface="Lucida Console" charset="0"/>
              <a:ea typeface="Lucida Console" charset="0"/>
              <a:cs typeface="Lucida Console" charset="0"/>
            </a:endParaRPr>
          </a:p>
          <a:p>
            <a:r>
              <a:rPr lang="en-US" sz="1400" dirty="0">
                <a:solidFill>
                  <a:schemeClr val="bg1"/>
                </a:solidFill>
                <a:latin typeface="Lucida Console" charset="0"/>
                <a:ea typeface="Lucida Console" charset="0"/>
                <a:cs typeface="Lucida Console" charset="0"/>
              </a:rPr>
              <a:t>for(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 0;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&lt; N;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 loop code &gt;</a:t>
            </a:r>
          </a:p>
          <a:p>
            <a:r>
              <a:rPr lang="en-US" sz="1400" dirty="0">
                <a:solidFill>
                  <a:schemeClr val="bg1"/>
                </a:solidFill>
                <a:latin typeface="Lucida Console" charset="0"/>
                <a:ea typeface="Lucida Console" charset="0"/>
                <a:cs typeface="Lucida Console" charset="0"/>
              </a:rPr>
              <a:t>}</a:t>
            </a:r>
          </a:p>
        </p:txBody>
      </p:sp>
      <p:sp>
        <p:nvSpPr>
          <p:cNvPr id="28" name="Text Placeholder 1">
            <a:extLst>
              <a:ext uri="{FF2B5EF4-FFF2-40B4-BE49-F238E27FC236}">
                <a16:creationId xmlns:a16="http://schemas.microsoft.com/office/drawing/2014/main" id="{1EF7A50E-34F0-4E16-AFCF-B8117540C9EB}"/>
              </a:ext>
            </a:extLst>
          </p:cNvPr>
          <p:cNvSpPr txBox="1">
            <a:spLocks/>
          </p:cNvSpPr>
          <p:nvPr/>
        </p:nvSpPr>
        <p:spPr bwMode="auto">
          <a:xfrm>
            <a:off x="4279553" y="2316160"/>
            <a:ext cx="2968600" cy="4364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1400" kern="0" dirty="0">
                <a:solidFill>
                  <a:srgbClr val="FF5400"/>
                </a:solidFill>
              </a:rPr>
              <a:t>Enhance Sequential Code</a:t>
            </a:r>
          </a:p>
        </p:txBody>
      </p:sp>
      <p:sp>
        <p:nvSpPr>
          <p:cNvPr id="19" name="Rectangle 18">
            <a:extLst>
              <a:ext uri="{FF2B5EF4-FFF2-40B4-BE49-F238E27FC236}">
                <a16:creationId xmlns:a16="http://schemas.microsoft.com/office/drawing/2014/main" id="{BD515556-8B21-400D-A183-C2B7C20B864E}"/>
              </a:ext>
            </a:extLst>
          </p:cNvPr>
          <p:cNvSpPr/>
          <p:nvPr/>
        </p:nvSpPr>
        <p:spPr>
          <a:xfrm>
            <a:off x="4279552" y="2740380"/>
            <a:ext cx="2968601" cy="2462213"/>
          </a:xfrm>
          <a:prstGeom prst="rect">
            <a:avLst/>
          </a:prstGeom>
        </p:spPr>
        <p:txBody>
          <a:bodyPr wrap="square">
            <a:spAutoFit/>
          </a:bodyPr>
          <a:lstStyle/>
          <a:p>
            <a:r>
              <a:rPr lang="en-US" sz="1400" b="1" dirty="0">
                <a:solidFill>
                  <a:schemeClr val="tx2"/>
                </a:solidFill>
                <a:latin typeface="Lucida Console" charset="0"/>
                <a:ea typeface="Lucida Console" charset="0"/>
                <a:cs typeface="Lucida Console" charset="0"/>
              </a:rPr>
              <a:t>#pragma </a:t>
            </a:r>
            <a:r>
              <a:rPr lang="en-US" sz="1400" b="1" dirty="0" err="1">
                <a:solidFill>
                  <a:schemeClr val="tx2"/>
                </a:solidFill>
                <a:latin typeface="Lucida Console" charset="0"/>
                <a:ea typeface="Lucida Console" charset="0"/>
                <a:cs typeface="Lucida Console" charset="0"/>
              </a:rPr>
              <a:t>acc</a:t>
            </a:r>
            <a:r>
              <a:rPr lang="en-US" sz="1400" b="1" dirty="0">
                <a:solidFill>
                  <a:schemeClr val="tx2"/>
                </a:solidFill>
                <a:latin typeface="Lucida Console" charset="0"/>
                <a:ea typeface="Lucida Console" charset="0"/>
                <a:cs typeface="Lucida Console" charset="0"/>
              </a:rPr>
              <a:t> parallel loop</a:t>
            </a:r>
            <a:endParaRPr lang="en-US" sz="1400" dirty="0">
              <a:solidFill>
                <a:schemeClr val="bg1"/>
              </a:solidFill>
              <a:latin typeface="Lucida Console" charset="0"/>
              <a:ea typeface="Lucida Console" charset="0"/>
              <a:cs typeface="Lucida Console" charset="0"/>
            </a:endParaRPr>
          </a:p>
          <a:p>
            <a:r>
              <a:rPr lang="en-US" sz="1400" dirty="0">
                <a:solidFill>
                  <a:schemeClr val="bg1"/>
                </a:solidFill>
                <a:latin typeface="Lucida Console" charset="0"/>
                <a:ea typeface="Lucida Console" charset="0"/>
                <a:cs typeface="Lucida Console" charset="0"/>
              </a:rPr>
              <a:t>for(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 0;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&lt; N;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 loop code &gt;</a:t>
            </a:r>
          </a:p>
          <a:p>
            <a:r>
              <a:rPr lang="en-US" sz="1400" dirty="0">
                <a:solidFill>
                  <a:schemeClr val="bg1"/>
                </a:solidFill>
                <a:latin typeface="Lucida Console" charset="0"/>
                <a:ea typeface="Lucida Console" charset="0"/>
                <a:cs typeface="Lucida Console" charset="0"/>
              </a:rPr>
              <a:t>}</a:t>
            </a:r>
          </a:p>
          <a:p>
            <a:endParaRPr lang="en-US" sz="1400" dirty="0">
              <a:solidFill>
                <a:schemeClr val="bg1"/>
              </a:solidFill>
              <a:latin typeface="Lucida Console" charset="0"/>
              <a:ea typeface="Lucida Console" charset="0"/>
              <a:cs typeface="Lucida Console" charset="0"/>
            </a:endParaRPr>
          </a:p>
          <a:p>
            <a:r>
              <a:rPr lang="en-US" sz="1400" b="1" dirty="0">
                <a:solidFill>
                  <a:schemeClr val="tx2"/>
                </a:solidFill>
                <a:latin typeface="Lucida Console" charset="0"/>
                <a:ea typeface="Lucida Console" charset="0"/>
                <a:cs typeface="Lucida Console" charset="0"/>
              </a:rPr>
              <a:t>#pragma </a:t>
            </a:r>
            <a:r>
              <a:rPr lang="en-US" sz="1400" b="1" dirty="0" err="1">
                <a:solidFill>
                  <a:schemeClr val="tx2"/>
                </a:solidFill>
                <a:latin typeface="Lucida Console" charset="0"/>
                <a:ea typeface="Lucida Console" charset="0"/>
                <a:cs typeface="Lucida Console" charset="0"/>
              </a:rPr>
              <a:t>acc</a:t>
            </a:r>
            <a:r>
              <a:rPr lang="en-US" sz="1400" b="1" dirty="0">
                <a:solidFill>
                  <a:schemeClr val="tx2"/>
                </a:solidFill>
                <a:latin typeface="Lucida Console" charset="0"/>
                <a:ea typeface="Lucida Console" charset="0"/>
                <a:cs typeface="Lucida Console" charset="0"/>
              </a:rPr>
              <a:t> parallel loop</a:t>
            </a:r>
            <a:endParaRPr lang="en-US" sz="1400" dirty="0">
              <a:solidFill>
                <a:schemeClr val="bg1"/>
              </a:solidFill>
              <a:latin typeface="Lucida Console" charset="0"/>
              <a:ea typeface="Lucida Console" charset="0"/>
              <a:cs typeface="Lucida Console" charset="0"/>
            </a:endParaRPr>
          </a:p>
          <a:p>
            <a:r>
              <a:rPr lang="en-US" sz="1400" dirty="0">
                <a:solidFill>
                  <a:schemeClr val="bg1"/>
                </a:solidFill>
                <a:latin typeface="Lucida Console" charset="0"/>
                <a:ea typeface="Lucida Console" charset="0"/>
                <a:cs typeface="Lucida Console" charset="0"/>
              </a:rPr>
              <a:t>for(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 0;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&lt; N; </a:t>
            </a:r>
            <a:r>
              <a:rPr lang="en-US" sz="1400" dirty="0" err="1">
                <a:solidFill>
                  <a:schemeClr val="bg1"/>
                </a:solidFill>
                <a:latin typeface="Lucida Console" charset="0"/>
                <a:ea typeface="Lucida Console" charset="0"/>
                <a:cs typeface="Lucida Console" charset="0"/>
              </a:rPr>
              <a:t>i</a:t>
            </a:r>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a:t>
            </a:r>
          </a:p>
          <a:p>
            <a:r>
              <a:rPr lang="en-US" sz="1400" dirty="0">
                <a:solidFill>
                  <a:schemeClr val="bg1"/>
                </a:solidFill>
                <a:latin typeface="Lucida Console" charset="0"/>
                <a:ea typeface="Lucida Console" charset="0"/>
                <a:cs typeface="Lucida Console" charset="0"/>
              </a:rPr>
              <a:t>    &lt; loop code &gt;</a:t>
            </a:r>
          </a:p>
          <a:p>
            <a:r>
              <a:rPr lang="en-US" sz="1400" dirty="0">
                <a:solidFill>
                  <a:schemeClr val="bg1"/>
                </a:solidFill>
                <a:latin typeface="Lucida Console" charset="0"/>
                <a:ea typeface="Lucida Console" charset="0"/>
                <a:cs typeface="Lucida Console" charset="0"/>
              </a:rPr>
              <a:t>}</a:t>
            </a:r>
          </a:p>
        </p:txBody>
      </p:sp>
      <p:sp>
        <p:nvSpPr>
          <p:cNvPr id="6" name="TextBox 5">
            <a:extLst>
              <a:ext uri="{FF2B5EF4-FFF2-40B4-BE49-F238E27FC236}">
                <a16:creationId xmlns:a16="http://schemas.microsoft.com/office/drawing/2014/main" id="{D7E5F384-AA38-4159-93FD-F5F483EA8A23}"/>
              </a:ext>
            </a:extLst>
          </p:cNvPr>
          <p:cNvSpPr txBox="1"/>
          <p:nvPr/>
        </p:nvSpPr>
        <p:spPr>
          <a:xfrm>
            <a:off x="8113536" y="1974621"/>
            <a:ext cx="243540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Begin with </a:t>
            </a:r>
            <a:r>
              <a:rPr lang="en-US">
                <a:solidFill>
                  <a:schemeClr val="bg1"/>
                </a:solidFill>
              </a:rPr>
              <a:t>a working </a:t>
            </a:r>
            <a:r>
              <a:rPr lang="en-US" dirty="0">
                <a:solidFill>
                  <a:schemeClr val="bg1"/>
                </a:solidFill>
              </a:rPr>
              <a:t>sequential code.</a:t>
            </a:r>
          </a:p>
        </p:txBody>
      </p:sp>
      <p:sp>
        <p:nvSpPr>
          <p:cNvPr id="9" name="Arrow: Left 8">
            <a:extLst>
              <a:ext uri="{FF2B5EF4-FFF2-40B4-BE49-F238E27FC236}">
                <a16:creationId xmlns:a16="http://schemas.microsoft.com/office/drawing/2014/main" id="{7022A02B-9AD6-4D3C-8748-79CF70AE3789}"/>
              </a:ext>
            </a:extLst>
          </p:cNvPr>
          <p:cNvSpPr/>
          <p:nvPr/>
        </p:nvSpPr>
        <p:spPr>
          <a:xfrm>
            <a:off x="7167213" y="2752285"/>
            <a:ext cx="676275" cy="295275"/>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64122060-9FAD-4A0C-8699-A55AB9076FBF}"/>
              </a:ext>
            </a:extLst>
          </p:cNvPr>
          <p:cNvSpPr/>
          <p:nvPr/>
        </p:nvSpPr>
        <p:spPr>
          <a:xfrm>
            <a:off x="7167213" y="4037966"/>
            <a:ext cx="676275" cy="295275"/>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8390DBE-0A83-4026-9043-65E89B9903F6}"/>
              </a:ext>
            </a:extLst>
          </p:cNvPr>
          <p:cNvSpPr txBox="1"/>
          <p:nvPr/>
        </p:nvSpPr>
        <p:spPr>
          <a:xfrm>
            <a:off x="7789789" y="3442524"/>
            <a:ext cx="3082896"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Parallelize it with OpenACC.</a:t>
            </a:r>
          </a:p>
        </p:txBody>
      </p:sp>
      <p:sp>
        <p:nvSpPr>
          <p:cNvPr id="31" name="TextBox 30">
            <a:extLst>
              <a:ext uri="{FF2B5EF4-FFF2-40B4-BE49-F238E27FC236}">
                <a16:creationId xmlns:a16="http://schemas.microsoft.com/office/drawing/2014/main" id="{543A313C-0CA5-49EE-979A-5F55620F748A}"/>
              </a:ext>
            </a:extLst>
          </p:cNvPr>
          <p:cNvSpPr txBox="1"/>
          <p:nvPr/>
        </p:nvSpPr>
        <p:spPr>
          <a:xfrm>
            <a:off x="7773959" y="4516614"/>
            <a:ext cx="3098726"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Rerun the code to verify correct behavior, remove/alter OpenACC code as needed.</a:t>
            </a:r>
          </a:p>
        </p:txBody>
      </p:sp>
    </p:spTree>
    <p:extLst>
      <p:ext uri="{BB962C8B-B14F-4D97-AF65-F5344CB8AC3E}">
        <p14:creationId xmlns:p14="http://schemas.microsoft.com/office/powerpoint/2010/main" val="203995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500"/>
                            </p:stCondLst>
                            <p:childTnLst>
                              <p:par>
                                <p:cTn id="39" presetID="10" presetClass="entr" presetSubtype="0" fill="hold" grpId="0" nodeType="afterEffect">
                                  <p:stCondLst>
                                    <p:cond delay="10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2000"/>
                            </p:stCondLst>
                            <p:childTnLst>
                              <p:par>
                                <p:cTn id="43" presetID="22" presetClass="entr" presetSubtype="2"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right)">
                                      <p:cBhvr>
                                        <p:cTn id="45" dur="500"/>
                                        <p:tgtEl>
                                          <p:spTgt spid="9"/>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right)">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29"/>
                                        </p:tgtEl>
                                      </p:cBhvr>
                                    </p:animEffect>
                                    <p:set>
                                      <p:cBhvr>
                                        <p:cTn id="53" dur="1" fill="hold">
                                          <p:stCondLst>
                                            <p:cond delay="499"/>
                                          </p:stCondLst>
                                        </p:cTn>
                                        <p:tgtEl>
                                          <p:spTgt spid="2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grpId="0" nodeType="afterEffect">
                                  <p:stCondLst>
                                    <p:cond delay="50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par>
                          <p:cTn id="61" fill="hold">
                            <p:stCondLst>
                              <p:cond delay="1500"/>
                            </p:stCondLst>
                            <p:childTnLst>
                              <p:par>
                                <p:cTn id="62" presetID="10" presetClass="exit" presetSubtype="0" fill="hold" grpId="1" nodeType="afterEffect">
                                  <p:stCondLst>
                                    <p:cond delay="1000"/>
                                  </p:stCondLst>
                                  <p:childTnLst>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28" grpId="0"/>
      <p:bldP spid="19" grpId="0"/>
      <p:bldP spid="19" grpId="1"/>
      <p:bldP spid="6" grpId="0"/>
      <p:bldP spid="9" grpId="0" animBg="1"/>
      <p:bldP spid="9" grpId="1" animBg="1"/>
      <p:bldP spid="29" grpId="0" animBg="1"/>
      <p:bldP spid="29" grpId="1" animBg="1"/>
      <p:bldP spid="30"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Top Corners Snipped 11">
            <a:extLst>
              <a:ext uri="{FF2B5EF4-FFF2-40B4-BE49-F238E27FC236}">
                <a16:creationId xmlns:a16="http://schemas.microsoft.com/office/drawing/2014/main" id="{56C4CFCD-E602-45F0-BBEE-159CAA740191}"/>
              </a:ext>
            </a:extLst>
          </p:cNvPr>
          <p:cNvSpPr/>
          <p:nvPr/>
        </p:nvSpPr>
        <p:spPr>
          <a:xfrm>
            <a:off x="3995542" y="2006110"/>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Source</a:t>
            </a:r>
          </a:p>
        </p:txBody>
      </p:sp>
      <p:sp>
        <p:nvSpPr>
          <p:cNvPr id="11" name="Rectangle: Top Corners Snipped 10">
            <a:extLst>
              <a:ext uri="{FF2B5EF4-FFF2-40B4-BE49-F238E27FC236}">
                <a16:creationId xmlns:a16="http://schemas.microsoft.com/office/drawing/2014/main" id="{6BCA4539-89E3-406A-A228-AD04D35BD7AD}"/>
              </a:ext>
            </a:extLst>
          </p:cNvPr>
          <p:cNvSpPr/>
          <p:nvPr/>
        </p:nvSpPr>
        <p:spPr>
          <a:xfrm>
            <a:off x="7571443" y="1989334"/>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Learning Curve</a:t>
            </a:r>
          </a:p>
        </p:txBody>
      </p:sp>
      <p:sp>
        <p:nvSpPr>
          <p:cNvPr id="10" name="Rectangle: Top Corners Snipped 9">
            <a:extLst>
              <a:ext uri="{FF2B5EF4-FFF2-40B4-BE49-F238E27FC236}">
                <a16:creationId xmlns:a16="http://schemas.microsoft.com/office/drawing/2014/main" id="{5E640C85-AA09-448F-A59D-005EAF0AD3AF}"/>
              </a:ext>
            </a:extLst>
          </p:cNvPr>
          <p:cNvSpPr/>
          <p:nvPr/>
        </p:nvSpPr>
        <p:spPr>
          <a:xfrm>
            <a:off x="419641" y="1992086"/>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Incremental</a:t>
            </a:r>
          </a:p>
        </p:txBody>
      </p:sp>
      <p:sp>
        <p:nvSpPr>
          <p:cNvPr id="2" name="Title 1">
            <a:extLst>
              <a:ext uri="{FF2B5EF4-FFF2-40B4-BE49-F238E27FC236}">
                <a16:creationId xmlns:a16="http://schemas.microsoft.com/office/drawing/2014/main" id="{B4E12E8A-251E-421E-8AA2-37F389653349}"/>
              </a:ext>
            </a:extLst>
          </p:cNvPr>
          <p:cNvSpPr>
            <a:spLocks noGrp="1"/>
          </p:cNvSpPr>
          <p:nvPr>
            <p:ph type="title"/>
          </p:nvPr>
        </p:nvSpPr>
        <p:spPr/>
        <p:txBody>
          <a:bodyPr/>
          <a:lstStyle/>
          <a:p>
            <a:r>
              <a:rPr lang="en-US" dirty="0" err="1"/>
              <a:t>openacc</a:t>
            </a:r>
            <a:endParaRPr lang="en-US" dirty="0"/>
          </a:p>
        </p:txBody>
      </p:sp>
      <p:sp>
        <p:nvSpPr>
          <p:cNvPr id="5" name="Rectangle: Rounded Corners 4">
            <a:extLst>
              <a:ext uri="{FF2B5EF4-FFF2-40B4-BE49-F238E27FC236}">
                <a16:creationId xmlns:a16="http://schemas.microsoft.com/office/drawing/2014/main" id="{3917A2D0-9C7E-4D0E-847D-4ACBB827360D}"/>
              </a:ext>
            </a:extLst>
          </p:cNvPr>
          <p:cNvSpPr/>
          <p:nvPr/>
        </p:nvSpPr>
        <p:spPr>
          <a:xfrm>
            <a:off x="419641"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EE1B480-73AB-4827-9EE4-357749013F36}"/>
              </a:ext>
            </a:extLst>
          </p:cNvPr>
          <p:cNvSpPr/>
          <p:nvPr/>
        </p:nvSpPr>
        <p:spPr>
          <a:xfrm>
            <a:off x="7571443"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9AF2158-005D-4243-8733-D53AAD0EB632}"/>
              </a:ext>
            </a:extLst>
          </p:cNvPr>
          <p:cNvSpPr/>
          <p:nvPr/>
        </p:nvSpPr>
        <p:spPr>
          <a:xfrm>
            <a:off x="3995542"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51A212C-5FC8-46F9-B9BD-B47870BD4127}"/>
              </a:ext>
            </a:extLst>
          </p:cNvPr>
          <p:cNvSpPr txBox="1"/>
          <p:nvPr/>
        </p:nvSpPr>
        <p:spPr>
          <a:xfrm>
            <a:off x="451913" y="2962654"/>
            <a:ext cx="2824302" cy="19913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Bef>
                <a:spcPts val="600"/>
              </a:spcBef>
              <a:buFont typeface="Wingdings" panose="05000000000000000000" pitchFamily="2" charset="2"/>
              <a:buChar char="§"/>
            </a:pPr>
            <a:r>
              <a:rPr lang="en-US" dirty="0">
                <a:solidFill>
                  <a:schemeClr val="bg1"/>
                </a:solidFill>
              </a:rPr>
              <a:t>Maintain existing sequential code</a:t>
            </a:r>
          </a:p>
          <a:p>
            <a:pPr marL="285750" indent="-285750">
              <a:lnSpc>
                <a:spcPct val="90000"/>
              </a:lnSpc>
              <a:spcBef>
                <a:spcPts val="600"/>
              </a:spcBef>
              <a:buFont typeface="Wingdings" panose="05000000000000000000" pitchFamily="2" charset="2"/>
              <a:buChar char="§"/>
            </a:pPr>
            <a:r>
              <a:rPr lang="en-US" dirty="0">
                <a:solidFill>
                  <a:schemeClr val="bg1"/>
                </a:solidFill>
              </a:rPr>
              <a:t>Add annotations to expose parallelism</a:t>
            </a:r>
          </a:p>
          <a:p>
            <a:pPr marL="285750" indent="-285750">
              <a:lnSpc>
                <a:spcPct val="90000"/>
              </a:lnSpc>
              <a:spcBef>
                <a:spcPts val="600"/>
              </a:spcBef>
              <a:buFont typeface="Wingdings" panose="05000000000000000000" pitchFamily="2" charset="2"/>
              <a:buChar char="§"/>
            </a:pPr>
            <a:r>
              <a:rPr lang="en-US" dirty="0">
                <a:solidFill>
                  <a:schemeClr val="bg1"/>
                </a:solidFill>
              </a:rPr>
              <a:t>After verifying correctness, annotate more of the code</a:t>
            </a:r>
          </a:p>
        </p:txBody>
      </p:sp>
    </p:spTree>
    <p:extLst>
      <p:ext uri="{BB962C8B-B14F-4D97-AF65-F5344CB8AC3E}">
        <p14:creationId xmlns:p14="http://schemas.microsoft.com/office/powerpoint/2010/main" val="70293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C28A5BF-15D0-4834-BC71-8508DC6229EF}"/>
              </a:ext>
            </a:extLst>
          </p:cNvPr>
          <p:cNvGrpSpPr/>
          <p:nvPr/>
        </p:nvGrpSpPr>
        <p:grpSpPr>
          <a:xfrm>
            <a:off x="595183" y="1813511"/>
            <a:ext cx="2777942" cy="3857624"/>
            <a:chOff x="518033" y="1746455"/>
            <a:chExt cx="2777942" cy="3857624"/>
          </a:xfrm>
        </p:grpSpPr>
        <p:sp>
          <p:nvSpPr>
            <p:cNvPr id="25" name="Freeform: Shape 24">
              <a:extLst>
                <a:ext uri="{FF2B5EF4-FFF2-40B4-BE49-F238E27FC236}">
                  <a16:creationId xmlns:a16="http://schemas.microsoft.com/office/drawing/2014/main" id="{E4D1D026-8BD3-476E-9D78-83A564F7E1EA}"/>
                </a:ext>
              </a:extLst>
            </p:cNvPr>
            <p:cNvSpPr/>
            <p:nvPr/>
          </p:nvSpPr>
          <p:spPr>
            <a:xfrm>
              <a:off x="518033" y="1746455"/>
              <a:ext cx="2777942" cy="3857624"/>
            </a:xfrm>
            <a:custGeom>
              <a:avLst/>
              <a:gdLst>
                <a:gd name="connsiteX0" fmla="*/ 0 w 2777942"/>
                <a:gd name="connsiteY0" fmla="*/ 0 h 3857624"/>
                <a:gd name="connsiteX1" fmla="*/ 2777942 w 2777942"/>
                <a:gd name="connsiteY1" fmla="*/ 0 h 3857624"/>
                <a:gd name="connsiteX2" fmla="*/ 2777942 w 2777942"/>
                <a:gd name="connsiteY2" fmla="*/ 3857624 h 3857624"/>
                <a:gd name="connsiteX3" fmla="*/ 0 w 2777942"/>
                <a:gd name="connsiteY3" fmla="*/ 3857624 h 3857624"/>
                <a:gd name="connsiteX4" fmla="*/ 0 w 2777942"/>
                <a:gd name="connsiteY4" fmla="*/ 0 h 3857624"/>
                <a:gd name="connsiteX5" fmla="*/ 243205 w 2777942"/>
                <a:gd name="connsiteY5" fmla="*/ 245631 h 3857624"/>
                <a:gd name="connsiteX6" fmla="*/ 243205 w 2777942"/>
                <a:gd name="connsiteY6" fmla="*/ 3611993 h 3857624"/>
                <a:gd name="connsiteX7" fmla="*/ 2523606 w 2777942"/>
                <a:gd name="connsiteY7" fmla="*/ 3611993 h 3857624"/>
                <a:gd name="connsiteX8" fmla="*/ 2523606 w 2777942"/>
                <a:gd name="connsiteY8" fmla="*/ 245631 h 3857624"/>
                <a:gd name="connsiteX9" fmla="*/ 243205 w 2777942"/>
                <a:gd name="connsiteY9" fmla="*/ 245631 h 385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7942" h="3857624">
                  <a:moveTo>
                    <a:pt x="0" y="0"/>
                  </a:moveTo>
                  <a:lnTo>
                    <a:pt x="2777942" y="0"/>
                  </a:lnTo>
                  <a:lnTo>
                    <a:pt x="2777942" y="3857624"/>
                  </a:lnTo>
                  <a:lnTo>
                    <a:pt x="0" y="3857624"/>
                  </a:lnTo>
                  <a:lnTo>
                    <a:pt x="0" y="0"/>
                  </a:lnTo>
                  <a:close/>
                  <a:moveTo>
                    <a:pt x="243205" y="245631"/>
                  </a:moveTo>
                  <a:lnTo>
                    <a:pt x="243205" y="3611993"/>
                  </a:lnTo>
                  <a:lnTo>
                    <a:pt x="2523606" y="3611993"/>
                  </a:lnTo>
                  <a:lnTo>
                    <a:pt x="2523606" y="245631"/>
                  </a:lnTo>
                  <a:lnTo>
                    <a:pt x="243205" y="245631"/>
                  </a:lnTo>
                  <a:close/>
                </a:path>
              </a:pathLst>
            </a:cu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00" dirty="0">
                <a:solidFill>
                  <a:srgbClr val="FFFFFF"/>
                </a:solidFill>
              </a:endParaRPr>
            </a:p>
          </p:txBody>
        </p:sp>
        <p:sp>
          <p:nvSpPr>
            <p:cNvPr id="24" name="Rectangle 23">
              <a:extLst>
                <a:ext uri="{FF2B5EF4-FFF2-40B4-BE49-F238E27FC236}">
                  <a16:creationId xmlns:a16="http://schemas.microsoft.com/office/drawing/2014/main" id="{A1774A7F-4C13-47DD-B987-161594232F82}"/>
                </a:ext>
              </a:extLst>
            </p:cNvPr>
            <p:cNvSpPr/>
            <p:nvPr/>
          </p:nvSpPr>
          <p:spPr>
            <a:xfrm>
              <a:off x="767006" y="1992086"/>
              <a:ext cx="2280401" cy="33663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FFFFFF"/>
                </a:solidFill>
              </a:endParaRPr>
            </a:p>
          </p:txBody>
        </p:sp>
      </p:grpSp>
      <p:sp>
        <p:nvSpPr>
          <p:cNvPr id="12" name="Rectangle: Top Corners Snipped 11">
            <a:extLst>
              <a:ext uri="{FF2B5EF4-FFF2-40B4-BE49-F238E27FC236}">
                <a16:creationId xmlns:a16="http://schemas.microsoft.com/office/drawing/2014/main" id="{56C4CFCD-E602-45F0-BBEE-159CAA740191}"/>
              </a:ext>
            </a:extLst>
          </p:cNvPr>
          <p:cNvSpPr/>
          <p:nvPr/>
        </p:nvSpPr>
        <p:spPr>
          <a:xfrm>
            <a:off x="3995542" y="2006110"/>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Source</a:t>
            </a:r>
          </a:p>
        </p:txBody>
      </p:sp>
      <p:sp>
        <p:nvSpPr>
          <p:cNvPr id="2" name="Title 1">
            <a:extLst>
              <a:ext uri="{FF2B5EF4-FFF2-40B4-BE49-F238E27FC236}">
                <a16:creationId xmlns:a16="http://schemas.microsoft.com/office/drawing/2014/main" id="{B4E12E8A-251E-421E-8AA2-37F389653349}"/>
              </a:ext>
            </a:extLst>
          </p:cNvPr>
          <p:cNvSpPr>
            <a:spLocks noGrp="1"/>
          </p:cNvSpPr>
          <p:nvPr>
            <p:ph type="title"/>
          </p:nvPr>
        </p:nvSpPr>
        <p:spPr/>
        <p:txBody>
          <a:bodyPr/>
          <a:lstStyle/>
          <a:p>
            <a:r>
              <a:rPr lang="en-US" dirty="0" err="1"/>
              <a:t>openacc</a:t>
            </a:r>
            <a:endParaRPr lang="en-US" dirty="0"/>
          </a:p>
        </p:txBody>
      </p:sp>
      <p:sp>
        <p:nvSpPr>
          <p:cNvPr id="8" name="Rectangle: Rounded Corners 7">
            <a:extLst>
              <a:ext uri="{FF2B5EF4-FFF2-40B4-BE49-F238E27FC236}">
                <a16:creationId xmlns:a16="http://schemas.microsoft.com/office/drawing/2014/main" id="{59AF2158-005D-4243-8733-D53AAD0EB632}"/>
              </a:ext>
            </a:extLst>
          </p:cNvPr>
          <p:cNvSpPr/>
          <p:nvPr/>
        </p:nvSpPr>
        <p:spPr>
          <a:xfrm>
            <a:off x="3995542"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7CB08D7-9C46-4D6F-A746-4BF4B1F4D0E8}"/>
              </a:ext>
            </a:extLst>
          </p:cNvPr>
          <p:cNvSpPr txBox="1"/>
          <p:nvPr/>
        </p:nvSpPr>
        <p:spPr>
          <a:xfrm>
            <a:off x="3995542" y="2838007"/>
            <a:ext cx="2824302" cy="22406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Rebuild the same code on multiple architectures</a:t>
            </a:r>
          </a:p>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Compiler determines how to parallelize for the desired machine</a:t>
            </a:r>
          </a:p>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Sequential code is maintained</a:t>
            </a:r>
          </a:p>
        </p:txBody>
      </p:sp>
      <p:sp>
        <p:nvSpPr>
          <p:cNvPr id="19" name="Rectangle 18">
            <a:extLst>
              <a:ext uri="{FF2B5EF4-FFF2-40B4-BE49-F238E27FC236}">
                <a16:creationId xmlns:a16="http://schemas.microsoft.com/office/drawing/2014/main" id="{89D701E8-80CF-440F-853E-34F6FDDB3C99}"/>
              </a:ext>
            </a:extLst>
          </p:cNvPr>
          <p:cNvSpPr/>
          <p:nvPr/>
        </p:nvSpPr>
        <p:spPr>
          <a:xfrm>
            <a:off x="774909" y="2417956"/>
            <a:ext cx="2265547" cy="3323987"/>
          </a:xfrm>
          <a:prstGeom prst="rect">
            <a:avLst/>
          </a:prstGeom>
        </p:spPr>
        <p:txBody>
          <a:bodyPr wrap="square">
            <a:spAutoFit/>
          </a:bodyPr>
          <a:lstStyle/>
          <a:p>
            <a:pPr algn="ctr">
              <a:lnSpc>
                <a:spcPct val="150000"/>
              </a:lnSpc>
            </a:pPr>
            <a:r>
              <a:rPr lang="en-US" sz="2000" dirty="0">
                <a:solidFill>
                  <a:schemeClr val="bg1"/>
                </a:solidFill>
                <a:latin typeface="Trebuchet MS" charset="0"/>
                <a:ea typeface="Trebuchet MS" charset="0"/>
                <a:cs typeface="Trebuchet MS" charset="0"/>
              </a:rPr>
              <a:t>POWER</a:t>
            </a:r>
          </a:p>
          <a:p>
            <a:pPr algn="ctr">
              <a:lnSpc>
                <a:spcPct val="150000"/>
              </a:lnSpc>
            </a:pPr>
            <a:r>
              <a:rPr lang="en-US" sz="2000" dirty="0">
                <a:solidFill>
                  <a:schemeClr val="bg1"/>
                </a:solidFill>
                <a:latin typeface="Trebuchet MS" charset="0"/>
                <a:ea typeface="Trebuchet MS" charset="0"/>
                <a:cs typeface="Trebuchet MS" charset="0"/>
              </a:rPr>
              <a:t>Sunway</a:t>
            </a:r>
          </a:p>
          <a:p>
            <a:pPr algn="ctr">
              <a:lnSpc>
                <a:spcPct val="150000"/>
              </a:lnSpc>
            </a:pPr>
            <a:r>
              <a:rPr lang="en-US" sz="2000" dirty="0">
                <a:solidFill>
                  <a:schemeClr val="bg1"/>
                </a:solidFill>
                <a:latin typeface="Trebuchet MS" charset="0"/>
                <a:ea typeface="Trebuchet MS" charset="0"/>
                <a:cs typeface="Trebuchet MS" charset="0"/>
              </a:rPr>
              <a:t>x86 CPU</a:t>
            </a:r>
          </a:p>
          <a:p>
            <a:pPr algn="ctr">
              <a:lnSpc>
                <a:spcPct val="150000"/>
              </a:lnSpc>
            </a:pPr>
            <a:r>
              <a:rPr lang="en-US" sz="2000" dirty="0">
                <a:solidFill>
                  <a:schemeClr val="bg1"/>
                </a:solidFill>
                <a:latin typeface="Trebuchet MS" charset="0"/>
                <a:ea typeface="Trebuchet MS" charset="0"/>
                <a:cs typeface="Trebuchet MS" charset="0"/>
              </a:rPr>
              <a:t>x86 Xeon Phi</a:t>
            </a:r>
          </a:p>
          <a:p>
            <a:pPr algn="ctr">
              <a:lnSpc>
                <a:spcPct val="150000"/>
              </a:lnSpc>
            </a:pPr>
            <a:r>
              <a:rPr lang="en-US" sz="2000" dirty="0">
                <a:solidFill>
                  <a:schemeClr val="bg1"/>
                </a:solidFill>
                <a:latin typeface="Trebuchet MS" charset="0"/>
                <a:ea typeface="Trebuchet MS" charset="0"/>
                <a:cs typeface="Trebuchet MS" charset="0"/>
              </a:rPr>
              <a:t>NVIDIA GPU</a:t>
            </a:r>
          </a:p>
          <a:p>
            <a:pPr algn="ctr">
              <a:lnSpc>
                <a:spcPct val="150000"/>
              </a:lnSpc>
            </a:pPr>
            <a:r>
              <a:rPr lang="en-US" sz="2000" dirty="0">
                <a:solidFill>
                  <a:schemeClr val="bg1"/>
                </a:solidFill>
                <a:latin typeface="Trebuchet MS" charset="0"/>
                <a:ea typeface="Trebuchet MS" charset="0"/>
                <a:cs typeface="Trebuchet MS" charset="0"/>
              </a:rPr>
              <a:t>PEZY-SC</a:t>
            </a:r>
          </a:p>
          <a:p>
            <a:pPr algn="ctr">
              <a:lnSpc>
                <a:spcPct val="150000"/>
              </a:lnSpc>
            </a:pPr>
            <a:endParaRPr lang="en-US" sz="2000" dirty="0">
              <a:solidFill>
                <a:schemeClr val="bg1"/>
              </a:solidFill>
              <a:latin typeface="Trebuchet MS" charset="0"/>
              <a:ea typeface="Trebuchet MS" charset="0"/>
              <a:cs typeface="Trebuchet MS" charset="0"/>
            </a:endParaRPr>
          </a:p>
        </p:txBody>
      </p:sp>
      <p:sp>
        <p:nvSpPr>
          <p:cNvPr id="3" name="TextBox 2">
            <a:extLst>
              <a:ext uri="{FF2B5EF4-FFF2-40B4-BE49-F238E27FC236}">
                <a16:creationId xmlns:a16="http://schemas.microsoft.com/office/drawing/2014/main" id="{28BA069D-2098-46FF-ABC2-942611F588AD}"/>
              </a:ext>
            </a:extLst>
          </p:cNvPr>
          <p:cNvSpPr txBox="1"/>
          <p:nvPr/>
        </p:nvSpPr>
        <p:spPr>
          <a:xfrm>
            <a:off x="744045" y="2054144"/>
            <a:ext cx="246734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rPr>
              <a:t>Supported Platforms</a:t>
            </a:r>
          </a:p>
        </p:txBody>
      </p:sp>
      <p:sp>
        <p:nvSpPr>
          <p:cNvPr id="28" name="Rectangle 27">
            <a:extLst>
              <a:ext uri="{FF2B5EF4-FFF2-40B4-BE49-F238E27FC236}">
                <a16:creationId xmlns:a16="http://schemas.microsoft.com/office/drawing/2014/main" id="{04EF8885-B6CE-482A-8A76-3E765D9A019C}"/>
              </a:ext>
            </a:extLst>
          </p:cNvPr>
          <p:cNvSpPr/>
          <p:nvPr/>
        </p:nvSpPr>
        <p:spPr>
          <a:xfrm>
            <a:off x="7397589" y="3345176"/>
            <a:ext cx="2968601" cy="20306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FFFFFF"/>
              </a:solidFill>
            </a:endParaRPr>
          </a:p>
        </p:txBody>
      </p:sp>
      <p:sp>
        <p:nvSpPr>
          <p:cNvPr id="9" name="TextBox 8">
            <a:extLst>
              <a:ext uri="{FF2B5EF4-FFF2-40B4-BE49-F238E27FC236}">
                <a16:creationId xmlns:a16="http://schemas.microsoft.com/office/drawing/2014/main" id="{480B3447-9525-4124-AF83-85452AFCAF86}"/>
              </a:ext>
            </a:extLst>
          </p:cNvPr>
          <p:cNvSpPr txBox="1"/>
          <p:nvPr/>
        </p:nvSpPr>
        <p:spPr>
          <a:xfrm>
            <a:off x="7382119" y="3345176"/>
            <a:ext cx="2999539"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defTabSz="228600">
              <a:lnSpc>
                <a:spcPct val="90000"/>
              </a:lnSpc>
            </a:pP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main(){</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1B12FF"/>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FFA04F"/>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&lt;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N;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&lt; loop code &gt;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33" name="TextBox 32">
            <a:extLst>
              <a:ext uri="{FF2B5EF4-FFF2-40B4-BE49-F238E27FC236}">
                <a16:creationId xmlns:a16="http://schemas.microsoft.com/office/drawing/2014/main" id="{89296EF4-7D7D-4705-9D48-0E66B3D15020}"/>
              </a:ext>
            </a:extLst>
          </p:cNvPr>
          <p:cNvSpPr txBox="1"/>
          <p:nvPr/>
        </p:nvSpPr>
        <p:spPr>
          <a:xfrm>
            <a:off x="7382118" y="3345176"/>
            <a:ext cx="2999539"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defTabSz="228600">
              <a:lnSpc>
                <a:spcPct val="90000"/>
              </a:lnSpc>
            </a:pP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main(){</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b="1" dirty="0">
                <a:solidFill>
                  <a:schemeClr val="tx2"/>
                </a:solidFill>
                <a:latin typeface="Consolas" panose="020B0609020204030204" pitchFamily="49" charset="0"/>
                <a:ea typeface="Lucida Console" charset="0"/>
                <a:cs typeface="Lucida Console" charset="0"/>
              </a:rPr>
              <a:t>	#pragma </a:t>
            </a:r>
            <a:r>
              <a:rPr lang="en-US" sz="1400" b="1" dirty="0" err="1">
                <a:solidFill>
                  <a:schemeClr val="tx2"/>
                </a:solidFill>
                <a:latin typeface="Consolas" panose="020B0609020204030204" pitchFamily="49" charset="0"/>
                <a:ea typeface="Lucida Console" charset="0"/>
                <a:cs typeface="Lucida Console" charset="0"/>
              </a:rPr>
              <a:t>acc</a:t>
            </a:r>
            <a:r>
              <a:rPr lang="en-US" sz="1400" b="1" dirty="0">
                <a:solidFill>
                  <a:schemeClr val="tx2"/>
                </a:solidFill>
                <a:latin typeface="Consolas" panose="020B0609020204030204" pitchFamily="49" charset="0"/>
                <a:ea typeface="Lucida Console" charset="0"/>
                <a:cs typeface="Lucida Console" charset="0"/>
              </a:rPr>
              <a:t> parallel loop</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1B12FF"/>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err="1">
                <a:solidFill>
                  <a:srgbClr val="AB69FF"/>
                </a:solidFill>
                <a:latin typeface="Consolas" panose="020B0609020204030204" pitchFamily="49" charset="0"/>
                <a:cs typeface="Courier New" panose="02070309020205020404" pitchFamily="49" charset="0"/>
              </a:rPr>
              <a:t>int</a:t>
            </a:r>
            <a:r>
              <a:rPr lang="en-US" sz="1400" dirty="0">
                <a:solidFill>
                  <a:srgbClr val="40A459"/>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rgbClr val="FFA04F"/>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chemeClr val="bg1"/>
                </a:solidFill>
                <a:latin typeface="Consolas" panose="020B0609020204030204" pitchFamily="49" charset="0"/>
                <a:cs typeface="Courier New" panose="02070309020205020404" pitchFamily="49" charset="0"/>
              </a:rPr>
              <a:t> &lt;</a:t>
            </a: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N; </a:t>
            </a:r>
            <a:r>
              <a:rPr lang="en-US" sz="1400" dirty="0" err="1">
                <a:solidFill>
                  <a:schemeClr val="bg1"/>
                </a:solidFill>
                <a:latin typeface="Consolas" panose="020B0609020204030204" pitchFamily="49" charset="0"/>
                <a:cs typeface="Courier New" panose="02070309020205020404" pitchFamily="49" charset="0"/>
              </a:rPr>
              <a:t>i</a:t>
            </a:r>
            <a:r>
              <a:rPr lang="en-US" sz="1400" dirty="0">
                <a:solidFill>
                  <a:srgbClr val="4550AF"/>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rgbClr val="40A459"/>
                </a:solidFill>
                <a:latin typeface="Consolas" panose="020B0609020204030204" pitchFamily="49" charset="0"/>
                <a:cs typeface="Courier New" panose="02070309020205020404" pitchFamily="49" charset="0"/>
              </a:rPr>
              <a:t>		</a:t>
            </a:r>
            <a:r>
              <a:rPr lang="en-US" sz="1400" dirty="0">
                <a:solidFill>
                  <a:schemeClr val="bg1"/>
                </a:solidFill>
                <a:latin typeface="Consolas" panose="020B0609020204030204" pitchFamily="49" charset="0"/>
                <a:cs typeface="Courier New" panose="02070309020205020404" pitchFamily="49" charset="0"/>
              </a:rPr>
              <a:t>&lt; loop code &gt;</a:t>
            </a:r>
          </a:p>
          <a:p>
            <a:pPr defTabSz="228600">
              <a:lnSpc>
                <a:spcPct val="90000"/>
              </a:lnSpc>
            </a:pP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35" name="Freeform: Shape 34">
            <a:extLst>
              <a:ext uri="{FF2B5EF4-FFF2-40B4-BE49-F238E27FC236}">
                <a16:creationId xmlns:a16="http://schemas.microsoft.com/office/drawing/2014/main" id="{21046E4B-8EBA-4687-B207-C6150FFF5C6E}"/>
              </a:ext>
            </a:extLst>
          </p:cNvPr>
          <p:cNvSpPr/>
          <p:nvPr/>
        </p:nvSpPr>
        <p:spPr>
          <a:xfrm>
            <a:off x="7140389" y="3091366"/>
            <a:ext cx="3508022" cy="2579769"/>
          </a:xfrm>
          <a:custGeom>
            <a:avLst/>
            <a:gdLst>
              <a:gd name="connsiteX0" fmla="*/ 0 w 3508022"/>
              <a:gd name="connsiteY0" fmla="*/ 0 h 2579769"/>
              <a:gd name="connsiteX1" fmla="*/ 3508022 w 3508022"/>
              <a:gd name="connsiteY1" fmla="*/ 0 h 2579769"/>
              <a:gd name="connsiteX2" fmla="*/ 3508022 w 3508022"/>
              <a:gd name="connsiteY2" fmla="*/ 2579769 h 2579769"/>
              <a:gd name="connsiteX3" fmla="*/ 0 w 3508022"/>
              <a:gd name="connsiteY3" fmla="*/ 2579769 h 2579769"/>
              <a:gd name="connsiteX4" fmla="*/ 0 w 3508022"/>
              <a:gd name="connsiteY4" fmla="*/ 0 h 2579769"/>
              <a:gd name="connsiteX5" fmla="*/ 272667 w 3508022"/>
              <a:gd name="connsiteY5" fmla="*/ 253810 h 2579769"/>
              <a:gd name="connsiteX6" fmla="*/ 272667 w 3508022"/>
              <a:gd name="connsiteY6" fmla="*/ 2284494 h 2579769"/>
              <a:gd name="connsiteX7" fmla="*/ 3241268 w 3508022"/>
              <a:gd name="connsiteY7" fmla="*/ 2284494 h 2579769"/>
              <a:gd name="connsiteX8" fmla="*/ 3241268 w 3508022"/>
              <a:gd name="connsiteY8" fmla="*/ 253810 h 2579769"/>
              <a:gd name="connsiteX9" fmla="*/ 272667 w 3508022"/>
              <a:gd name="connsiteY9" fmla="*/ 253810 h 257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8022" h="2579769">
                <a:moveTo>
                  <a:pt x="0" y="0"/>
                </a:moveTo>
                <a:lnTo>
                  <a:pt x="3508022" y="0"/>
                </a:lnTo>
                <a:lnTo>
                  <a:pt x="3508022" y="2579769"/>
                </a:lnTo>
                <a:lnTo>
                  <a:pt x="0" y="2579769"/>
                </a:lnTo>
                <a:lnTo>
                  <a:pt x="0" y="0"/>
                </a:lnTo>
                <a:close/>
                <a:moveTo>
                  <a:pt x="272667" y="253810"/>
                </a:moveTo>
                <a:lnTo>
                  <a:pt x="272667" y="2284494"/>
                </a:lnTo>
                <a:lnTo>
                  <a:pt x="3241268" y="2284494"/>
                </a:lnTo>
                <a:lnTo>
                  <a:pt x="3241268" y="253810"/>
                </a:lnTo>
                <a:lnTo>
                  <a:pt x="272667" y="253810"/>
                </a:lnTo>
                <a:close/>
              </a:path>
            </a:pathLst>
          </a:cu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00" dirty="0">
              <a:solidFill>
                <a:srgbClr val="FFFFFF"/>
              </a:solidFill>
            </a:endParaRPr>
          </a:p>
        </p:txBody>
      </p:sp>
      <p:sp>
        <p:nvSpPr>
          <p:cNvPr id="37" name="TextBox 36">
            <a:extLst>
              <a:ext uri="{FF2B5EF4-FFF2-40B4-BE49-F238E27FC236}">
                <a16:creationId xmlns:a16="http://schemas.microsoft.com/office/drawing/2014/main" id="{76BB51D9-0BDE-4D8B-B55E-D81487861736}"/>
              </a:ext>
            </a:extLst>
          </p:cNvPr>
          <p:cNvSpPr txBox="1"/>
          <p:nvPr/>
        </p:nvSpPr>
        <p:spPr>
          <a:xfrm>
            <a:off x="6824903" y="1872983"/>
            <a:ext cx="414789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compiler can </a:t>
            </a:r>
            <a:r>
              <a:rPr lang="en-US" b="1" dirty="0">
                <a:solidFill>
                  <a:srgbClr val="0C4E9B"/>
                </a:solidFill>
              </a:rPr>
              <a:t>ignore</a:t>
            </a:r>
            <a:r>
              <a:rPr lang="en-US" b="1" dirty="0">
                <a:solidFill>
                  <a:schemeClr val="bg1"/>
                </a:solidFill>
              </a:rPr>
              <a:t> </a:t>
            </a:r>
            <a:r>
              <a:rPr lang="en-US" dirty="0">
                <a:solidFill>
                  <a:schemeClr val="bg1"/>
                </a:solidFill>
              </a:rPr>
              <a:t>your OpenACC code additions, so the same code can be used for </a:t>
            </a:r>
            <a:r>
              <a:rPr lang="en-US" b="1" dirty="0">
                <a:solidFill>
                  <a:schemeClr val="tx2"/>
                </a:solidFill>
              </a:rPr>
              <a:t>parallel</a:t>
            </a:r>
            <a:r>
              <a:rPr lang="en-US" dirty="0">
                <a:solidFill>
                  <a:schemeClr val="bg1"/>
                </a:solidFill>
              </a:rPr>
              <a:t> or </a:t>
            </a:r>
            <a:r>
              <a:rPr lang="en-US" b="1" dirty="0">
                <a:solidFill>
                  <a:schemeClr val="tx2"/>
                </a:solidFill>
              </a:rPr>
              <a:t>sequential</a:t>
            </a:r>
            <a:r>
              <a:rPr lang="en-US" dirty="0">
                <a:solidFill>
                  <a:schemeClr val="bg1"/>
                </a:solidFill>
              </a:rPr>
              <a:t> execution.</a:t>
            </a:r>
            <a:endParaRPr lang="en-US" b="1" dirty="0">
              <a:solidFill>
                <a:srgbClr val="0C4E9B"/>
              </a:solidFill>
            </a:endParaRPr>
          </a:p>
        </p:txBody>
      </p:sp>
    </p:spTree>
    <p:extLst>
      <p:ext uri="{BB962C8B-B14F-4D97-AF65-F5344CB8AC3E}">
        <p14:creationId xmlns:p14="http://schemas.microsoft.com/office/powerpoint/2010/main" val="318684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500"/>
                                        <p:tgtEl>
                                          <p:spTgt spid="19">
                                            <p:txEl>
                                              <p:pRg st="0" end="0"/>
                                            </p:txEl>
                                          </p:spTgt>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9">
                                            <p:txEl>
                                              <p:pRg st="1" end="1"/>
                                            </p:txEl>
                                          </p:spTgt>
                                        </p:tgtEl>
                                        <p:attrNameLst>
                                          <p:attrName>style.visibility</p:attrName>
                                        </p:attrNameLst>
                                      </p:cBhvr>
                                      <p:to>
                                        <p:strVal val="visible"/>
                                      </p:to>
                                    </p:set>
                                    <p:animEffect transition="in" filter="wipe(left)">
                                      <p:cBhvr>
                                        <p:cTn id="27" dur="500"/>
                                        <p:tgtEl>
                                          <p:spTgt spid="19">
                                            <p:txEl>
                                              <p:pRg st="1" end="1"/>
                                            </p:txEl>
                                          </p:spTgt>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9">
                                            <p:txEl>
                                              <p:pRg st="2" end="2"/>
                                            </p:txEl>
                                          </p:spTgt>
                                        </p:tgtEl>
                                        <p:attrNameLst>
                                          <p:attrName>style.visibility</p:attrName>
                                        </p:attrNameLst>
                                      </p:cBhvr>
                                      <p:to>
                                        <p:strVal val="visible"/>
                                      </p:to>
                                    </p:set>
                                    <p:animEffect transition="in" filter="wipe(left)">
                                      <p:cBhvr>
                                        <p:cTn id="31" dur="500"/>
                                        <p:tgtEl>
                                          <p:spTgt spid="19">
                                            <p:txEl>
                                              <p:pRg st="2" end="2"/>
                                            </p:txEl>
                                          </p:spTgt>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19">
                                            <p:txEl>
                                              <p:pRg st="3" end="3"/>
                                            </p:txEl>
                                          </p:spTgt>
                                        </p:tgtEl>
                                        <p:attrNameLst>
                                          <p:attrName>style.visibility</p:attrName>
                                        </p:attrNameLst>
                                      </p:cBhvr>
                                      <p:to>
                                        <p:strVal val="visible"/>
                                      </p:to>
                                    </p:set>
                                    <p:animEffect transition="in" filter="wipe(left)">
                                      <p:cBhvr>
                                        <p:cTn id="35" dur="500"/>
                                        <p:tgtEl>
                                          <p:spTgt spid="19">
                                            <p:txEl>
                                              <p:pRg st="3" end="3"/>
                                            </p:txEl>
                                          </p:spTgt>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19">
                                            <p:txEl>
                                              <p:pRg st="4" end="4"/>
                                            </p:txEl>
                                          </p:spTgt>
                                        </p:tgtEl>
                                        <p:attrNameLst>
                                          <p:attrName>style.visibility</p:attrName>
                                        </p:attrNameLst>
                                      </p:cBhvr>
                                      <p:to>
                                        <p:strVal val="visible"/>
                                      </p:to>
                                    </p:set>
                                    <p:animEffect transition="in" filter="wipe(left)">
                                      <p:cBhvr>
                                        <p:cTn id="39" dur="500"/>
                                        <p:tgtEl>
                                          <p:spTgt spid="19">
                                            <p:txEl>
                                              <p:pRg st="4" end="4"/>
                                            </p:txEl>
                                          </p:spTgt>
                                        </p:tgtEl>
                                      </p:cBhvr>
                                    </p:animEffect>
                                  </p:childTnLst>
                                </p:cTn>
                              </p:par>
                            </p:childTnLst>
                          </p:cTn>
                        </p:par>
                        <p:par>
                          <p:cTn id="40" fill="hold">
                            <p:stCondLst>
                              <p:cond delay="2500"/>
                            </p:stCondLst>
                            <p:childTnLst>
                              <p:par>
                                <p:cTn id="41" presetID="22" presetClass="entr" presetSubtype="8" fill="hold" nodeType="afterEffect">
                                  <p:stCondLst>
                                    <p:cond delay="0"/>
                                  </p:stCondLst>
                                  <p:childTnLst>
                                    <p:set>
                                      <p:cBhvr>
                                        <p:cTn id="42" dur="1" fill="hold">
                                          <p:stCondLst>
                                            <p:cond delay="0"/>
                                          </p:stCondLst>
                                        </p:cTn>
                                        <p:tgtEl>
                                          <p:spTgt spid="19">
                                            <p:txEl>
                                              <p:pRg st="5" end="5"/>
                                            </p:txEl>
                                          </p:spTgt>
                                        </p:tgtEl>
                                        <p:attrNameLst>
                                          <p:attrName>style.visibility</p:attrName>
                                        </p:attrNameLst>
                                      </p:cBhvr>
                                      <p:to>
                                        <p:strVal val="visible"/>
                                      </p:to>
                                    </p:set>
                                    <p:animEffect transition="in" filter="wipe(left)">
                                      <p:cBhvr>
                                        <p:cTn id="43" dur="500"/>
                                        <p:tgtEl>
                                          <p:spTgt spid="1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animBg="1"/>
      <p:bldP spid="9" grpId="0"/>
      <p:bldP spid="33" grpId="0"/>
      <p:bldP spid="35" grpId="0" animBg="1"/>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Top Corners Snipped 11">
            <a:extLst>
              <a:ext uri="{FF2B5EF4-FFF2-40B4-BE49-F238E27FC236}">
                <a16:creationId xmlns:a16="http://schemas.microsoft.com/office/drawing/2014/main" id="{56C4CFCD-E602-45F0-BBEE-159CAA740191}"/>
              </a:ext>
            </a:extLst>
          </p:cNvPr>
          <p:cNvSpPr/>
          <p:nvPr/>
        </p:nvSpPr>
        <p:spPr>
          <a:xfrm>
            <a:off x="3995542" y="2006110"/>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Source</a:t>
            </a:r>
          </a:p>
        </p:txBody>
      </p:sp>
      <p:sp>
        <p:nvSpPr>
          <p:cNvPr id="11" name="Rectangle: Top Corners Snipped 10">
            <a:extLst>
              <a:ext uri="{FF2B5EF4-FFF2-40B4-BE49-F238E27FC236}">
                <a16:creationId xmlns:a16="http://schemas.microsoft.com/office/drawing/2014/main" id="{6BCA4539-89E3-406A-A228-AD04D35BD7AD}"/>
              </a:ext>
            </a:extLst>
          </p:cNvPr>
          <p:cNvSpPr/>
          <p:nvPr/>
        </p:nvSpPr>
        <p:spPr>
          <a:xfrm>
            <a:off x="7571443" y="1989334"/>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Learning Curve</a:t>
            </a:r>
          </a:p>
        </p:txBody>
      </p:sp>
      <p:sp>
        <p:nvSpPr>
          <p:cNvPr id="10" name="Rectangle: Top Corners Snipped 9">
            <a:extLst>
              <a:ext uri="{FF2B5EF4-FFF2-40B4-BE49-F238E27FC236}">
                <a16:creationId xmlns:a16="http://schemas.microsoft.com/office/drawing/2014/main" id="{5E640C85-AA09-448F-A59D-005EAF0AD3AF}"/>
              </a:ext>
            </a:extLst>
          </p:cNvPr>
          <p:cNvSpPr/>
          <p:nvPr/>
        </p:nvSpPr>
        <p:spPr>
          <a:xfrm>
            <a:off x="419641" y="1992086"/>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Incremental</a:t>
            </a:r>
          </a:p>
        </p:txBody>
      </p:sp>
      <p:sp>
        <p:nvSpPr>
          <p:cNvPr id="2" name="Title 1">
            <a:extLst>
              <a:ext uri="{FF2B5EF4-FFF2-40B4-BE49-F238E27FC236}">
                <a16:creationId xmlns:a16="http://schemas.microsoft.com/office/drawing/2014/main" id="{B4E12E8A-251E-421E-8AA2-37F389653349}"/>
              </a:ext>
            </a:extLst>
          </p:cNvPr>
          <p:cNvSpPr>
            <a:spLocks noGrp="1"/>
          </p:cNvSpPr>
          <p:nvPr>
            <p:ph type="title"/>
          </p:nvPr>
        </p:nvSpPr>
        <p:spPr/>
        <p:txBody>
          <a:bodyPr/>
          <a:lstStyle/>
          <a:p>
            <a:r>
              <a:rPr lang="en-US" dirty="0" err="1"/>
              <a:t>openacc</a:t>
            </a:r>
            <a:endParaRPr lang="en-US" dirty="0"/>
          </a:p>
        </p:txBody>
      </p:sp>
      <p:sp>
        <p:nvSpPr>
          <p:cNvPr id="5" name="Rectangle: Rounded Corners 4">
            <a:extLst>
              <a:ext uri="{FF2B5EF4-FFF2-40B4-BE49-F238E27FC236}">
                <a16:creationId xmlns:a16="http://schemas.microsoft.com/office/drawing/2014/main" id="{3917A2D0-9C7E-4D0E-847D-4ACBB827360D}"/>
              </a:ext>
            </a:extLst>
          </p:cNvPr>
          <p:cNvSpPr/>
          <p:nvPr/>
        </p:nvSpPr>
        <p:spPr>
          <a:xfrm>
            <a:off x="419641"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EE1B480-73AB-4827-9EE4-357749013F36}"/>
              </a:ext>
            </a:extLst>
          </p:cNvPr>
          <p:cNvSpPr/>
          <p:nvPr/>
        </p:nvSpPr>
        <p:spPr>
          <a:xfrm>
            <a:off x="7571443"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9AF2158-005D-4243-8733-D53AAD0EB632}"/>
              </a:ext>
            </a:extLst>
          </p:cNvPr>
          <p:cNvSpPr/>
          <p:nvPr/>
        </p:nvSpPr>
        <p:spPr>
          <a:xfrm>
            <a:off x="3995542"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51A212C-5FC8-46F9-B9BD-B47870BD4127}"/>
              </a:ext>
            </a:extLst>
          </p:cNvPr>
          <p:cNvSpPr txBox="1"/>
          <p:nvPr/>
        </p:nvSpPr>
        <p:spPr>
          <a:xfrm>
            <a:off x="451913" y="2962654"/>
            <a:ext cx="2824302" cy="19913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Bef>
                <a:spcPts val="600"/>
              </a:spcBef>
              <a:buFont typeface="Wingdings" panose="05000000000000000000" pitchFamily="2" charset="2"/>
              <a:buChar char="§"/>
            </a:pPr>
            <a:r>
              <a:rPr lang="en-US" dirty="0">
                <a:solidFill>
                  <a:schemeClr val="bg1"/>
                </a:solidFill>
              </a:rPr>
              <a:t>Maintain existing sequential code</a:t>
            </a:r>
          </a:p>
          <a:p>
            <a:pPr marL="285750" indent="-285750">
              <a:lnSpc>
                <a:spcPct val="90000"/>
              </a:lnSpc>
              <a:spcBef>
                <a:spcPts val="600"/>
              </a:spcBef>
              <a:buFont typeface="Wingdings" panose="05000000000000000000" pitchFamily="2" charset="2"/>
              <a:buChar char="§"/>
            </a:pPr>
            <a:r>
              <a:rPr lang="en-US" dirty="0">
                <a:solidFill>
                  <a:schemeClr val="bg1"/>
                </a:solidFill>
              </a:rPr>
              <a:t>Add annotations to expose parallelism</a:t>
            </a:r>
          </a:p>
          <a:p>
            <a:pPr marL="285750" indent="-285750">
              <a:lnSpc>
                <a:spcPct val="90000"/>
              </a:lnSpc>
              <a:spcBef>
                <a:spcPts val="600"/>
              </a:spcBef>
              <a:buFont typeface="Wingdings" panose="05000000000000000000" pitchFamily="2" charset="2"/>
              <a:buChar char="§"/>
            </a:pPr>
            <a:r>
              <a:rPr lang="en-US" dirty="0">
                <a:solidFill>
                  <a:schemeClr val="bg1"/>
                </a:solidFill>
              </a:rPr>
              <a:t>After verifying correctness, annotate more of the code</a:t>
            </a:r>
          </a:p>
        </p:txBody>
      </p:sp>
      <p:sp>
        <p:nvSpPr>
          <p:cNvPr id="14" name="TextBox 13">
            <a:extLst>
              <a:ext uri="{FF2B5EF4-FFF2-40B4-BE49-F238E27FC236}">
                <a16:creationId xmlns:a16="http://schemas.microsoft.com/office/drawing/2014/main" id="{67CB08D7-9C46-4D6F-A746-4BF4B1F4D0E8}"/>
              </a:ext>
            </a:extLst>
          </p:cNvPr>
          <p:cNvSpPr txBox="1"/>
          <p:nvPr/>
        </p:nvSpPr>
        <p:spPr>
          <a:xfrm>
            <a:off x="3995542" y="2838004"/>
            <a:ext cx="2824302" cy="22406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Rebuild the same code on multiple architectures</a:t>
            </a:r>
          </a:p>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Compiler determines how to parallelize for the desired machine</a:t>
            </a:r>
          </a:p>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Sequential code is maintained</a:t>
            </a:r>
          </a:p>
        </p:txBody>
      </p:sp>
    </p:spTree>
    <p:extLst>
      <p:ext uri="{BB962C8B-B14F-4D97-AF65-F5344CB8AC3E}">
        <p14:creationId xmlns:p14="http://schemas.microsoft.com/office/powerpoint/2010/main" val="142689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Top Corners Snipped 10">
            <a:extLst>
              <a:ext uri="{FF2B5EF4-FFF2-40B4-BE49-F238E27FC236}">
                <a16:creationId xmlns:a16="http://schemas.microsoft.com/office/drawing/2014/main" id="{6BCA4539-89E3-406A-A228-AD04D35BD7AD}"/>
              </a:ext>
            </a:extLst>
          </p:cNvPr>
          <p:cNvSpPr/>
          <p:nvPr/>
        </p:nvSpPr>
        <p:spPr>
          <a:xfrm>
            <a:off x="7571443" y="1989334"/>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Learning Curve</a:t>
            </a:r>
          </a:p>
        </p:txBody>
      </p:sp>
      <p:sp>
        <p:nvSpPr>
          <p:cNvPr id="2" name="Title 1">
            <a:extLst>
              <a:ext uri="{FF2B5EF4-FFF2-40B4-BE49-F238E27FC236}">
                <a16:creationId xmlns:a16="http://schemas.microsoft.com/office/drawing/2014/main" id="{B4E12E8A-251E-421E-8AA2-37F389653349}"/>
              </a:ext>
            </a:extLst>
          </p:cNvPr>
          <p:cNvSpPr>
            <a:spLocks noGrp="1"/>
          </p:cNvSpPr>
          <p:nvPr>
            <p:ph type="title"/>
          </p:nvPr>
        </p:nvSpPr>
        <p:spPr/>
        <p:txBody>
          <a:bodyPr/>
          <a:lstStyle/>
          <a:p>
            <a:r>
              <a:rPr lang="en-US" dirty="0" err="1"/>
              <a:t>openacc</a:t>
            </a:r>
            <a:endParaRPr lang="en-US" dirty="0"/>
          </a:p>
        </p:txBody>
      </p:sp>
      <p:sp>
        <p:nvSpPr>
          <p:cNvPr id="7" name="Rectangle: Rounded Corners 6">
            <a:extLst>
              <a:ext uri="{FF2B5EF4-FFF2-40B4-BE49-F238E27FC236}">
                <a16:creationId xmlns:a16="http://schemas.microsoft.com/office/drawing/2014/main" id="{DEE1B480-73AB-4827-9EE4-357749013F36}"/>
              </a:ext>
            </a:extLst>
          </p:cNvPr>
          <p:cNvSpPr/>
          <p:nvPr/>
        </p:nvSpPr>
        <p:spPr>
          <a:xfrm>
            <a:off x="7571443"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B978F9E-4DDE-4701-BF9C-4C2126606BFE}"/>
              </a:ext>
            </a:extLst>
          </p:cNvPr>
          <p:cNvSpPr txBox="1"/>
          <p:nvPr/>
        </p:nvSpPr>
        <p:spPr>
          <a:xfrm>
            <a:off x="7571443" y="2656106"/>
            <a:ext cx="2824302" cy="28161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Aft>
                <a:spcPts val="600"/>
              </a:spcAft>
              <a:buFont typeface="Wingdings" panose="05000000000000000000" pitchFamily="2" charset="2"/>
              <a:buChar char="§"/>
            </a:pPr>
            <a:r>
              <a:rPr lang="en-US" dirty="0">
                <a:solidFill>
                  <a:schemeClr val="bg1"/>
                </a:solidFill>
              </a:rPr>
              <a:t>OpenACC is meant to be easy to use, and easy to learn</a:t>
            </a:r>
          </a:p>
          <a:p>
            <a:pPr marL="285750" indent="-285750">
              <a:lnSpc>
                <a:spcPct val="90000"/>
              </a:lnSpc>
              <a:spcAft>
                <a:spcPts val="600"/>
              </a:spcAft>
              <a:buFont typeface="Wingdings" panose="05000000000000000000" pitchFamily="2" charset="2"/>
              <a:buChar char="§"/>
            </a:pPr>
            <a:r>
              <a:rPr lang="en-US" dirty="0">
                <a:solidFill>
                  <a:schemeClr val="bg1"/>
                </a:solidFill>
              </a:rPr>
              <a:t>Programmer remains in familiar C, C++, or Fortran</a:t>
            </a:r>
          </a:p>
          <a:p>
            <a:pPr marL="285750" indent="-285750">
              <a:lnSpc>
                <a:spcPct val="90000"/>
              </a:lnSpc>
              <a:spcAft>
                <a:spcPts val="600"/>
              </a:spcAft>
              <a:buFont typeface="Wingdings" panose="05000000000000000000" pitchFamily="2" charset="2"/>
              <a:buChar char="§"/>
            </a:pPr>
            <a:r>
              <a:rPr lang="en-US" dirty="0">
                <a:solidFill>
                  <a:schemeClr val="bg1"/>
                </a:solidFill>
              </a:rPr>
              <a:t>No reason to learn low-level details of the hardware.</a:t>
            </a:r>
          </a:p>
          <a:p>
            <a:pPr marL="285750" indent="-285750">
              <a:lnSpc>
                <a:spcPct val="90000"/>
              </a:lnSpc>
              <a:buFont typeface="Wingdings" panose="05000000000000000000" pitchFamily="2" charset="2"/>
              <a:buChar char="§"/>
            </a:pPr>
            <a:endParaRPr lang="en-US" dirty="0">
              <a:solidFill>
                <a:schemeClr val="bg1"/>
              </a:solidFill>
            </a:endParaRPr>
          </a:p>
        </p:txBody>
      </p:sp>
      <p:sp>
        <p:nvSpPr>
          <p:cNvPr id="16" name="TextBox 15">
            <a:extLst>
              <a:ext uri="{FF2B5EF4-FFF2-40B4-BE49-F238E27FC236}">
                <a16:creationId xmlns:a16="http://schemas.microsoft.com/office/drawing/2014/main" id="{C4FFFB84-D1D8-4EC8-8546-75DB04AA3B85}"/>
              </a:ext>
            </a:extLst>
          </p:cNvPr>
          <p:cNvSpPr txBox="1"/>
          <p:nvPr/>
        </p:nvSpPr>
        <p:spPr>
          <a:xfrm>
            <a:off x="577804" y="3345661"/>
            <a:ext cx="2710193" cy="2308324"/>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600" dirty="0" err="1">
                <a:solidFill>
                  <a:schemeClr val="bg1"/>
                </a:solidFill>
                <a:latin typeface="Consolas" panose="020B0609020204030204" pitchFamily="49" charset="0"/>
                <a:cs typeface="Courier New" panose="02070309020205020404" pitchFamily="49" charset="0"/>
              </a:rPr>
              <a:t>int</a:t>
            </a:r>
            <a:r>
              <a:rPr lang="en-US" sz="1600" dirty="0">
                <a:solidFill>
                  <a:schemeClr val="bg1"/>
                </a:solidFill>
                <a:latin typeface="Consolas" panose="020B0609020204030204" pitchFamily="49" charset="0"/>
                <a:cs typeface="Courier New" panose="02070309020205020404" pitchFamily="49" charset="0"/>
              </a:rPr>
              <a:t> main(){</a:t>
            </a:r>
          </a:p>
          <a:p>
            <a:pPr defTabSz="228600">
              <a:lnSpc>
                <a:spcPct val="90000"/>
              </a:lnSpc>
            </a:pPr>
            <a:endParaRPr lang="en-US" sz="1600" dirty="0">
              <a:solidFill>
                <a:schemeClr val="bg1"/>
              </a:solidFill>
              <a:latin typeface="Consolas" panose="020B0609020204030204" pitchFamily="49" charset="0"/>
              <a:cs typeface="Courier New" panose="02070309020205020404" pitchFamily="49" charset="0"/>
            </a:endParaRP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&lt;sequential code&gt;</a:t>
            </a:r>
          </a:p>
          <a:p>
            <a:pPr defTabSz="109728">
              <a:lnSpc>
                <a:spcPct val="90000"/>
              </a:lnSpc>
            </a:pPr>
            <a:endParaRPr lang="en-US" sz="1600" dirty="0">
              <a:solidFill>
                <a:srgbClr val="8E4000"/>
              </a:solidFill>
              <a:latin typeface="Consolas" panose="020B0609020204030204" pitchFamily="49" charset="0"/>
              <a:cs typeface="Courier New" panose="02070309020205020404" pitchFamily="49" charset="0"/>
            </a:endParaRPr>
          </a:p>
          <a:p>
            <a:pPr defTabSz="109728">
              <a:lnSpc>
                <a:spcPct val="90000"/>
              </a:lnSpc>
            </a:pPr>
            <a:r>
              <a:rPr lang="en-US" sz="1600" dirty="0">
                <a:solidFill>
                  <a:srgbClr val="8E4000"/>
                </a:solidFill>
                <a:latin typeface="Consolas" panose="020B0609020204030204" pitchFamily="49" charset="0"/>
                <a:cs typeface="Courier New" panose="02070309020205020404" pitchFamily="49" charset="0"/>
              </a:rPr>
              <a:t>	#pragma </a:t>
            </a:r>
            <a:r>
              <a:rPr lang="en-US" sz="1600" dirty="0" err="1">
                <a:solidFill>
                  <a:srgbClr val="8E4000"/>
                </a:solidFill>
                <a:latin typeface="Consolas" panose="020B0609020204030204" pitchFamily="49" charset="0"/>
                <a:cs typeface="Courier New" panose="02070309020205020404" pitchFamily="49" charset="0"/>
              </a:rPr>
              <a:t>acc</a:t>
            </a:r>
            <a:r>
              <a:rPr lang="en-US" sz="1600" dirty="0">
                <a:solidFill>
                  <a:srgbClr val="8E4000"/>
                </a:solidFill>
                <a:latin typeface="Consolas" panose="020B0609020204030204" pitchFamily="49" charset="0"/>
                <a:cs typeface="Courier New" panose="02070309020205020404" pitchFamily="49" charset="0"/>
              </a:rPr>
              <a:t> kernels</a:t>
            </a: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&lt;parallel code&gt;</a:t>
            </a: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	}</a:t>
            </a:r>
          </a:p>
          <a:p>
            <a:pPr defTabSz="109728">
              <a:lnSpc>
                <a:spcPct val="90000"/>
              </a:lnSpc>
            </a:pPr>
            <a:endParaRPr lang="en-US" sz="1600" dirty="0">
              <a:solidFill>
                <a:srgbClr val="8E4000"/>
              </a:solidFill>
              <a:latin typeface="Consolas" panose="020B0609020204030204" pitchFamily="49" charset="0"/>
              <a:cs typeface="Courier New" panose="02070309020205020404" pitchFamily="49" charset="0"/>
            </a:endParaRPr>
          </a:p>
          <a:p>
            <a:pPr defTabSz="109728">
              <a:lnSpc>
                <a:spcPct val="90000"/>
              </a:lnSpc>
            </a:pPr>
            <a:r>
              <a:rPr lang="en-US" sz="1600" dirty="0">
                <a:solidFill>
                  <a:schemeClr val="bg1"/>
                </a:solidFill>
                <a:latin typeface="Consolas" panose="020B0609020204030204" pitchFamily="49" charset="0"/>
                <a:cs typeface="Courier New" panose="02070309020205020404" pitchFamily="49" charset="0"/>
              </a:rPr>
              <a:t>}</a:t>
            </a:r>
          </a:p>
        </p:txBody>
      </p:sp>
      <p:grpSp>
        <p:nvGrpSpPr>
          <p:cNvPr id="17" name="Group 16">
            <a:extLst>
              <a:ext uri="{FF2B5EF4-FFF2-40B4-BE49-F238E27FC236}">
                <a16:creationId xmlns:a16="http://schemas.microsoft.com/office/drawing/2014/main" id="{2979C9AD-193E-4F83-8525-71D036A49B8B}"/>
              </a:ext>
            </a:extLst>
          </p:cNvPr>
          <p:cNvGrpSpPr/>
          <p:nvPr/>
        </p:nvGrpSpPr>
        <p:grpSpPr>
          <a:xfrm rot="5400000">
            <a:off x="944572" y="1718207"/>
            <a:ext cx="814388" cy="979896"/>
            <a:chOff x="6214891" y="3115992"/>
            <a:chExt cx="814388" cy="979896"/>
          </a:xfrm>
        </p:grpSpPr>
        <p:pic>
          <p:nvPicPr>
            <p:cNvPr id="18" name="Picture 17" descr="thinner_intel_chip.png">
              <a:extLst>
                <a:ext uri="{FF2B5EF4-FFF2-40B4-BE49-F238E27FC236}">
                  <a16:creationId xmlns:a16="http://schemas.microsoft.com/office/drawing/2014/main" id="{4C4C9F20-267B-453B-8E25-C267D600BA45}"/>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bwMode="auto">
            <a:xfrm>
              <a:off x="6214891" y="3115992"/>
              <a:ext cx="814388" cy="979896"/>
            </a:xfrm>
            <a:prstGeom prst="rect">
              <a:avLst/>
            </a:prstGeom>
            <a:noFill/>
            <a:ln w="9525">
              <a:noFill/>
              <a:miter lim="800000"/>
              <a:headEnd/>
              <a:tailEnd/>
            </a:ln>
          </p:spPr>
        </p:pic>
        <p:grpSp>
          <p:nvGrpSpPr>
            <p:cNvPr id="19" name="Group 18">
              <a:extLst>
                <a:ext uri="{FF2B5EF4-FFF2-40B4-BE49-F238E27FC236}">
                  <a16:creationId xmlns:a16="http://schemas.microsoft.com/office/drawing/2014/main" id="{B8262D67-FF7A-4264-AF32-B513F017DB67}"/>
                </a:ext>
              </a:extLst>
            </p:cNvPr>
            <p:cNvGrpSpPr/>
            <p:nvPr/>
          </p:nvGrpSpPr>
          <p:grpSpPr>
            <a:xfrm>
              <a:off x="6336800" y="3234934"/>
              <a:ext cx="552730" cy="741364"/>
              <a:chOff x="588414" y="2693311"/>
              <a:chExt cx="552730" cy="741364"/>
            </a:xfrm>
          </p:grpSpPr>
          <p:sp>
            <p:nvSpPr>
              <p:cNvPr id="20" name="Rounded Rectangle 8">
                <a:extLst>
                  <a:ext uri="{FF2B5EF4-FFF2-40B4-BE49-F238E27FC236}">
                    <a16:creationId xmlns:a16="http://schemas.microsoft.com/office/drawing/2014/main" id="{089E36A8-DF6C-49E4-9142-416AAE375B57}"/>
                  </a:ext>
                </a:extLst>
              </p:cNvPr>
              <p:cNvSpPr/>
              <p:nvPr/>
            </p:nvSpPr>
            <p:spPr bwMode="auto">
              <a:xfrm rot="5400000">
                <a:off x="915485"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21" name="Rounded Rectangle 9">
                <a:extLst>
                  <a:ext uri="{FF2B5EF4-FFF2-40B4-BE49-F238E27FC236}">
                    <a16:creationId xmlns:a16="http://schemas.microsoft.com/office/drawing/2014/main" id="{A8CEE93C-A552-40A3-8E4D-19D4BD683F4B}"/>
                  </a:ext>
                </a:extLst>
              </p:cNvPr>
              <p:cNvSpPr/>
              <p:nvPr/>
            </p:nvSpPr>
            <p:spPr bwMode="auto">
              <a:xfrm rot="5400000">
                <a:off x="915485"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22" name="Rounded Rectangle 10">
                <a:extLst>
                  <a:ext uri="{FF2B5EF4-FFF2-40B4-BE49-F238E27FC236}">
                    <a16:creationId xmlns:a16="http://schemas.microsoft.com/office/drawing/2014/main" id="{743A40B6-D2F0-4A6B-9F67-FB93B1984FCC}"/>
                  </a:ext>
                </a:extLst>
              </p:cNvPr>
              <p:cNvSpPr/>
              <p:nvPr/>
            </p:nvSpPr>
            <p:spPr bwMode="auto">
              <a:xfrm rot="5400000">
                <a:off x="605591" y="2676134"/>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23" name="Rounded Rectangle 11">
                <a:extLst>
                  <a:ext uri="{FF2B5EF4-FFF2-40B4-BE49-F238E27FC236}">
                    <a16:creationId xmlns:a16="http://schemas.microsoft.com/office/drawing/2014/main" id="{DF25DFB3-F5AA-4C04-B0B5-B37B7DDBD66E}"/>
                  </a:ext>
                </a:extLst>
              </p:cNvPr>
              <p:cNvSpPr/>
              <p:nvPr/>
            </p:nvSpPr>
            <p:spPr bwMode="auto">
              <a:xfrm rot="5400000">
                <a:off x="915485"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24" name="Rounded Rectangle 12">
                <a:extLst>
                  <a:ext uri="{FF2B5EF4-FFF2-40B4-BE49-F238E27FC236}">
                    <a16:creationId xmlns:a16="http://schemas.microsoft.com/office/drawing/2014/main" id="{5F3F25BB-A193-4259-9CFF-958A148A51FE}"/>
                  </a:ext>
                </a:extLst>
              </p:cNvPr>
              <p:cNvSpPr/>
              <p:nvPr/>
            </p:nvSpPr>
            <p:spPr bwMode="auto">
              <a:xfrm rot="5400000">
                <a:off x="605591" y="3209017"/>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sp>
            <p:nvSpPr>
              <p:cNvPr id="25" name="Rounded Rectangle 13">
                <a:extLst>
                  <a:ext uri="{FF2B5EF4-FFF2-40B4-BE49-F238E27FC236}">
                    <a16:creationId xmlns:a16="http://schemas.microsoft.com/office/drawing/2014/main" id="{9CEA6120-6FF2-4D89-B083-B008C59EB7EC}"/>
                  </a:ext>
                </a:extLst>
              </p:cNvPr>
              <p:cNvSpPr/>
              <p:nvPr/>
            </p:nvSpPr>
            <p:spPr bwMode="auto">
              <a:xfrm rot="5400000">
                <a:off x="605591" y="2944711"/>
                <a:ext cx="208481" cy="242836"/>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defTabSz="914400">
                  <a:defRPr/>
                </a:pPr>
                <a:endParaRPr lang="en-US" dirty="0">
                  <a:solidFill>
                    <a:srgbClr val="FFFFFF"/>
                  </a:solidFill>
                  <a:latin typeface="Arial"/>
                </a:endParaRPr>
              </a:p>
            </p:txBody>
          </p:sp>
        </p:grpSp>
      </p:grpSp>
      <p:grpSp>
        <p:nvGrpSpPr>
          <p:cNvPr id="26" name="Group 25">
            <a:extLst>
              <a:ext uri="{FF2B5EF4-FFF2-40B4-BE49-F238E27FC236}">
                <a16:creationId xmlns:a16="http://schemas.microsoft.com/office/drawing/2014/main" id="{725542A2-CE76-41E1-87E4-54BC7885C2E1}"/>
              </a:ext>
            </a:extLst>
          </p:cNvPr>
          <p:cNvGrpSpPr/>
          <p:nvPr/>
        </p:nvGrpSpPr>
        <p:grpSpPr>
          <a:xfrm rot="5400000">
            <a:off x="2454704" y="1765064"/>
            <a:ext cx="1401572" cy="1425527"/>
            <a:chOff x="2806412" y="1956388"/>
            <a:chExt cx="1854562" cy="1886259"/>
          </a:xfrm>
        </p:grpSpPr>
        <p:sp>
          <p:nvSpPr>
            <p:cNvPr id="27" name="Rounded Rectangle 213">
              <a:extLst>
                <a:ext uri="{FF2B5EF4-FFF2-40B4-BE49-F238E27FC236}">
                  <a16:creationId xmlns:a16="http://schemas.microsoft.com/office/drawing/2014/main" id="{2F350E1C-69DF-4167-88C0-B1006AFEFA6F}"/>
                </a:ext>
              </a:extLst>
            </p:cNvPr>
            <p:cNvSpPr/>
            <p:nvPr/>
          </p:nvSpPr>
          <p:spPr>
            <a:xfrm rot="5400000">
              <a:off x="2790563" y="1983853"/>
              <a:ext cx="1886259" cy="1831329"/>
            </a:xfrm>
            <a:prstGeom prst="roundRect">
              <a:avLst>
                <a:gd name="adj" fmla="val 3546"/>
              </a:avLst>
            </a:prstGeom>
            <a:solidFill>
              <a:schemeClr val="bg1"/>
            </a:solidFill>
            <a:ln w="73025">
              <a:noFill/>
            </a:ln>
            <a:scene3d>
              <a:camera prst="orthographicFront"/>
              <a:lightRig rig="threePt" dir="t"/>
            </a:scene3d>
            <a:sp3d>
              <a:bevelT w="1905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ffectLst>
                  <a:outerShdw blurRad="38100" dist="38100" dir="2700000" algn="tl">
                    <a:srgbClr val="000000">
                      <a:alpha val="43137"/>
                    </a:srgbClr>
                  </a:outerShdw>
                </a:effectLst>
              </a:endParaRPr>
            </a:p>
          </p:txBody>
        </p:sp>
        <p:sp>
          <p:nvSpPr>
            <p:cNvPr id="28" name="Rounded Rectangle 214">
              <a:extLst>
                <a:ext uri="{FF2B5EF4-FFF2-40B4-BE49-F238E27FC236}">
                  <a16:creationId xmlns:a16="http://schemas.microsoft.com/office/drawing/2014/main" id="{DF756913-D003-4123-A2AF-348D901F4ACB}"/>
                </a:ext>
              </a:extLst>
            </p:cNvPr>
            <p:cNvSpPr/>
            <p:nvPr/>
          </p:nvSpPr>
          <p:spPr>
            <a:xfrm rot="5400000">
              <a:off x="2790563" y="1972237"/>
              <a:ext cx="1886259" cy="1854562"/>
            </a:xfrm>
            <a:prstGeom prst="roundRect">
              <a:avLst>
                <a:gd name="adj" fmla="val 3546"/>
              </a:avLst>
            </a:prstGeom>
            <a:noFill/>
            <a:ln w="73025">
              <a:gradFill>
                <a:gsLst>
                  <a:gs pos="0">
                    <a:schemeClr val="tx1"/>
                  </a:gs>
                  <a:gs pos="50000">
                    <a:schemeClr val="bg2"/>
                  </a:gs>
                  <a:gs pos="100000">
                    <a:schemeClr val="tx1"/>
                  </a:gs>
                </a:gsLst>
                <a:lin ang="2700000" scaled="0"/>
              </a:gradFill>
            </a:ln>
            <a:scene3d>
              <a:camera prst="orthographicFront"/>
              <a:lightRig rig="threePt" dir="t"/>
            </a:scene3d>
            <a:sp3d>
              <a:bevelT w="1905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ffectLst>
                  <a:outerShdw blurRad="38100" dist="38100" dir="2700000" algn="tl">
                    <a:srgbClr val="000000">
                      <a:alpha val="43137"/>
                    </a:srgbClr>
                  </a:outerShdw>
                </a:effectLst>
              </a:endParaRPr>
            </a:p>
          </p:txBody>
        </p:sp>
        <p:grpSp>
          <p:nvGrpSpPr>
            <p:cNvPr id="29" name="Group 28">
              <a:extLst>
                <a:ext uri="{FF2B5EF4-FFF2-40B4-BE49-F238E27FC236}">
                  <a16:creationId xmlns:a16="http://schemas.microsoft.com/office/drawing/2014/main" id="{CEBCF808-EF3F-4747-BD56-4993FF8BC3B0}"/>
                </a:ext>
              </a:extLst>
            </p:cNvPr>
            <p:cNvGrpSpPr/>
            <p:nvPr/>
          </p:nvGrpSpPr>
          <p:grpSpPr>
            <a:xfrm>
              <a:off x="2898865" y="2015217"/>
              <a:ext cx="1669655" cy="1768602"/>
              <a:chOff x="2878540" y="2015516"/>
              <a:chExt cx="1669655" cy="1768602"/>
            </a:xfrm>
          </p:grpSpPr>
          <p:sp>
            <p:nvSpPr>
              <p:cNvPr id="30" name="Rounded Rectangle 216">
                <a:extLst>
                  <a:ext uri="{FF2B5EF4-FFF2-40B4-BE49-F238E27FC236}">
                    <a16:creationId xmlns:a16="http://schemas.microsoft.com/office/drawing/2014/main" id="{5E07D1DD-45BA-48AC-A44B-0D833E89D02A}"/>
                  </a:ext>
                </a:extLst>
              </p:cNvPr>
              <p:cNvSpPr/>
              <p:nvPr/>
            </p:nvSpPr>
            <p:spPr bwMode="auto">
              <a:xfrm rot="10800000">
                <a:off x="4453255"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1" name="Rounded Rectangle 217">
                <a:extLst>
                  <a:ext uri="{FF2B5EF4-FFF2-40B4-BE49-F238E27FC236}">
                    <a16:creationId xmlns:a16="http://schemas.microsoft.com/office/drawing/2014/main" id="{3D8DBA26-B306-4099-A294-C7BA079D2CE4}"/>
                  </a:ext>
                </a:extLst>
              </p:cNvPr>
              <p:cNvSpPr/>
              <p:nvPr/>
            </p:nvSpPr>
            <p:spPr bwMode="auto">
              <a:xfrm rot="10800000">
                <a:off x="4453254"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2" name="Rounded Rectangle 218">
                <a:extLst>
                  <a:ext uri="{FF2B5EF4-FFF2-40B4-BE49-F238E27FC236}">
                    <a16:creationId xmlns:a16="http://schemas.microsoft.com/office/drawing/2014/main" id="{A6B8C0EC-4D8C-4184-BBC1-824A8664DBB7}"/>
                  </a:ext>
                </a:extLst>
              </p:cNvPr>
              <p:cNvSpPr/>
              <p:nvPr/>
            </p:nvSpPr>
            <p:spPr bwMode="auto">
              <a:xfrm rot="10800000">
                <a:off x="4453254"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3" name="Rounded Rectangle 219">
                <a:extLst>
                  <a:ext uri="{FF2B5EF4-FFF2-40B4-BE49-F238E27FC236}">
                    <a16:creationId xmlns:a16="http://schemas.microsoft.com/office/drawing/2014/main" id="{3FAF4A86-5866-40A0-9CFA-473280BB3BA5}"/>
                  </a:ext>
                </a:extLst>
              </p:cNvPr>
              <p:cNvSpPr/>
              <p:nvPr/>
            </p:nvSpPr>
            <p:spPr bwMode="auto">
              <a:xfrm rot="10800000">
                <a:off x="4453254"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4" name="Rounded Rectangle 220">
                <a:extLst>
                  <a:ext uri="{FF2B5EF4-FFF2-40B4-BE49-F238E27FC236}">
                    <a16:creationId xmlns:a16="http://schemas.microsoft.com/office/drawing/2014/main" id="{77DAA16E-C31C-4B0E-8FE6-EF839F5A4D91}"/>
                  </a:ext>
                </a:extLst>
              </p:cNvPr>
              <p:cNvSpPr/>
              <p:nvPr/>
            </p:nvSpPr>
            <p:spPr bwMode="auto">
              <a:xfrm rot="10800000">
                <a:off x="4453254"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5" name="Rounded Rectangle 221">
                <a:extLst>
                  <a:ext uri="{FF2B5EF4-FFF2-40B4-BE49-F238E27FC236}">
                    <a16:creationId xmlns:a16="http://schemas.microsoft.com/office/drawing/2014/main" id="{6189E86C-8D7E-4692-B245-32346FA04C36}"/>
                  </a:ext>
                </a:extLst>
              </p:cNvPr>
              <p:cNvSpPr/>
              <p:nvPr/>
            </p:nvSpPr>
            <p:spPr bwMode="auto">
              <a:xfrm rot="10800000">
                <a:off x="4453254"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6" name="Rounded Rectangle 222">
                <a:extLst>
                  <a:ext uri="{FF2B5EF4-FFF2-40B4-BE49-F238E27FC236}">
                    <a16:creationId xmlns:a16="http://schemas.microsoft.com/office/drawing/2014/main" id="{C3E88122-60AD-41BA-A591-299E6F4F7243}"/>
                  </a:ext>
                </a:extLst>
              </p:cNvPr>
              <p:cNvSpPr/>
              <p:nvPr/>
            </p:nvSpPr>
            <p:spPr bwMode="auto">
              <a:xfrm rot="10800000">
                <a:off x="4453253"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7" name="Rounded Rectangle 223">
                <a:extLst>
                  <a:ext uri="{FF2B5EF4-FFF2-40B4-BE49-F238E27FC236}">
                    <a16:creationId xmlns:a16="http://schemas.microsoft.com/office/drawing/2014/main" id="{BF455459-B0ED-40E3-93D9-20A0B5A5172B}"/>
                  </a:ext>
                </a:extLst>
              </p:cNvPr>
              <p:cNvSpPr/>
              <p:nvPr/>
            </p:nvSpPr>
            <p:spPr bwMode="auto">
              <a:xfrm rot="10800000">
                <a:off x="4453253"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8" name="Rounded Rectangle 224">
                <a:extLst>
                  <a:ext uri="{FF2B5EF4-FFF2-40B4-BE49-F238E27FC236}">
                    <a16:creationId xmlns:a16="http://schemas.microsoft.com/office/drawing/2014/main" id="{874F87C4-B174-4C30-8B73-F8F31D902043}"/>
                  </a:ext>
                </a:extLst>
              </p:cNvPr>
              <p:cNvSpPr/>
              <p:nvPr/>
            </p:nvSpPr>
            <p:spPr bwMode="auto">
              <a:xfrm rot="10800000">
                <a:off x="4320458"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39" name="Rounded Rectangle 225">
                <a:extLst>
                  <a:ext uri="{FF2B5EF4-FFF2-40B4-BE49-F238E27FC236}">
                    <a16:creationId xmlns:a16="http://schemas.microsoft.com/office/drawing/2014/main" id="{69D05B25-BDF9-4AC2-9C38-A45C44E3C620}"/>
                  </a:ext>
                </a:extLst>
              </p:cNvPr>
              <p:cNvSpPr/>
              <p:nvPr/>
            </p:nvSpPr>
            <p:spPr bwMode="auto">
              <a:xfrm rot="10800000">
                <a:off x="4320457"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0" name="Rounded Rectangle 226">
                <a:extLst>
                  <a:ext uri="{FF2B5EF4-FFF2-40B4-BE49-F238E27FC236}">
                    <a16:creationId xmlns:a16="http://schemas.microsoft.com/office/drawing/2014/main" id="{3476FFCD-F9AA-49C2-B267-8B7304DFCFF1}"/>
                  </a:ext>
                </a:extLst>
              </p:cNvPr>
              <p:cNvSpPr/>
              <p:nvPr/>
            </p:nvSpPr>
            <p:spPr bwMode="auto">
              <a:xfrm rot="10800000">
                <a:off x="4320457"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1" name="Rounded Rectangle 227">
                <a:extLst>
                  <a:ext uri="{FF2B5EF4-FFF2-40B4-BE49-F238E27FC236}">
                    <a16:creationId xmlns:a16="http://schemas.microsoft.com/office/drawing/2014/main" id="{08D7FBBD-A1CC-48BA-B70B-4CCE7A1F2E32}"/>
                  </a:ext>
                </a:extLst>
              </p:cNvPr>
              <p:cNvSpPr/>
              <p:nvPr/>
            </p:nvSpPr>
            <p:spPr bwMode="auto">
              <a:xfrm rot="10800000">
                <a:off x="4320456"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2" name="Rounded Rectangle 228">
                <a:extLst>
                  <a:ext uri="{FF2B5EF4-FFF2-40B4-BE49-F238E27FC236}">
                    <a16:creationId xmlns:a16="http://schemas.microsoft.com/office/drawing/2014/main" id="{44C78BE0-9BBE-4027-B07D-F32903D03A94}"/>
                  </a:ext>
                </a:extLst>
              </p:cNvPr>
              <p:cNvSpPr/>
              <p:nvPr/>
            </p:nvSpPr>
            <p:spPr bwMode="auto">
              <a:xfrm rot="10800000">
                <a:off x="4320456"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3" name="Rounded Rectangle 229">
                <a:extLst>
                  <a:ext uri="{FF2B5EF4-FFF2-40B4-BE49-F238E27FC236}">
                    <a16:creationId xmlns:a16="http://schemas.microsoft.com/office/drawing/2014/main" id="{DD849AA6-895E-4791-8161-114BB6378BCC}"/>
                  </a:ext>
                </a:extLst>
              </p:cNvPr>
              <p:cNvSpPr/>
              <p:nvPr/>
            </p:nvSpPr>
            <p:spPr bwMode="auto">
              <a:xfrm rot="10800000">
                <a:off x="4320456"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4" name="Rounded Rectangle 230">
                <a:extLst>
                  <a:ext uri="{FF2B5EF4-FFF2-40B4-BE49-F238E27FC236}">
                    <a16:creationId xmlns:a16="http://schemas.microsoft.com/office/drawing/2014/main" id="{80C475B8-6CFB-48A5-BF17-65B54F4AAC78}"/>
                  </a:ext>
                </a:extLst>
              </p:cNvPr>
              <p:cNvSpPr/>
              <p:nvPr/>
            </p:nvSpPr>
            <p:spPr bwMode="auto">
              <a:xfrm rot="10800000">
                <a:off x="4320455"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5" name="Rounded Rectangle 231">
                <a:extLst>
                  <a:ext uri="{FF2B5EF4-FFF2-40B4-BE49-F238E27FC236}">
                    <a16:creationId xmlns:a16="http://schemas.microsoft.com/office/drawing/2014/main" id="{8747D989-FC6E-47BB-A273-7307F8C6BFF0}"/>
                  </a:ext>
                </a:extLst>
              </p:cNvPr>
              <p:cNvSpPr/>
              <p:nvPr/>
            </p:nvSpPr>
            <p:spPr bwMode="auto">
              <a:xfrm rot="10800000">
                <a:off x="4320455"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6" name="Rounded Rectangle 232">
                <a:extLst>
                  <a:ext uri="{FF2B5EF4-FFF2-40B4-BE49-F238E27FC236}">
                    <a16:creationId xmlns:a16="http://schemas.microsoft.com/office/drawing/2014/main" id="{60649838-8371-4FCE-81B1-D5C945195552}"/>
                  </a:ext>
                </a:extLst>
              </p:cNvPr>
              <p:cNvSpPr/>
              <p:nvPr/>
            </p:nvSpPr>
            <p:spPr bwMode="auto">
              <a:xfrm rot="10800000">
                <a:off x="4187660"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7" name="Rounded Rectangle 233">
                <a:extLst>
                  <a:ext uri="{FF2B5EF4-FFF2-40B4-BE49-F238E27FC236}">
                    <a16:creationId xmlns:a16="http://schemas.microsoft.com/office/drawing/2014/main" id="{3B7F6404-FE70-4011-9D85-6002F3E275AF}"/>
                  </a:ext>
                </a:extLst>
              </p:cNvPr>
              <p:cNvSpPr/>
              <p:nvPr/>
            </p:nvSpPr>
            <p:spPr bwMode="auto">
              <a:xfrm rot="10800000">
                <a:off x="4187659"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8" name="Rounded Rectangle 234">
                <a:extLst>
                  <a:ext uri="{FF2B5EF4-FFF2-40B4-BE49-F238E27FC236}">
                    <a16:creationId xmlns:a16="http://schemas.microsoft.com/office/drawing/2014/main" id="{6346AC95-5C68-4D79-B36F-B73EE1AD5D6D}"/>
                  </a:ext>
                </a:extLst>
              </p:cNvPr>
              <p:cNvSpPr/>
              <p:nvPr/>
            </p:nvSpPr>
            <p:spPr bwMode="auto">
              <a:xfrm rot="10800000">
                <a:off x="4187659"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49" name="Rounded Rectangle 235">
                <a:extLst>
                  <a:ext uri="{FF2B5EF4-FFF2-40B4-BE49-F238E27FC236}">
                    <a16:creationId xmlns:a16="http://schemas.microsoft.com/office/drawing/2014/main" id="{314B2B2A-FD6F-41B6-AF0D-A34D1D55A9E8}"/>
                  </a:ext>
                </a:extLst>
              </p:cNvPr>
              <p:cNvSpPr/>
              <p:nvPr/>
            </p:nvSpPr>
            <p:spPr bwMode="auto">
              <a:xfrm rot="10800000">
                <a:off x="4187658"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0" name="Rounded Rectangle 236">
                <a:extLst>
                  <a:ext uri="{FF2B5EF4-FFF2-40B4-BE49-F238E27FC236}">
                    <a16:creationId xmlns:a16="http://schemas.microsoft.com/office/drawing/2014/main" id="{3E97500D-B5AA-4C00-9D80-8087E8D95596}"/>
                  </a:ext>
                </a:extLst>
              </p:cNvPr>
              <p:cNvSpPr/>
              <p:nvPr/>
            </p:nvSpPr>
            <p:spPr bwMode="auto">
              <a:xfrm rot="10800000">
                <a:off x="4187658"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1" name="Rounded Rectangle 237">
                <a:extLst>
                  <a:ext uri="{FF2B5EF4-FFF2-40B4-BE49-F238E27FC236}">
                    <a16:creationId xmlns:a16="http://schemas.microsoft.com/office/drawing/2014/main" id="{E174642E-FDAD-42ED-80CC-9531B5789D93}"/>
                  </a:ext>
                </a:extLst>
              </p:cNvPr>
              <p:cNvSpPr/>
              <p:nvPr/>
            </p:nvSpPr>
            <p:spPr bwMode="auto">
              <a:xfrm rot="10800000">
                <a:off x="4187658"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2" name="Rounded Rectangle 238">
                <a:extLst>
                  <a:ext uri="{FF2B5EF4-FFF2-40B4-BE49-F238E27FC236}">
                    <a16:creationId xmlns:a16="http://schemas.microsoft.com/office/drawing/2014/main" id="{97B83D2F-4D92-45CB-8B22-14FCC774F8F7}"/>
                  </a:ext>
                </a:extLst>
              </p:cNvPr>
              <p:cNvSpPr/>
              <p:nvPr/>
            </p:nvSpPr>
            <p:spPr bwMode="auto">
              <a:xfrm rot="10800000">
                <a:off x="4187658"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3" name="Rounded Rectangle 239">
                <a:extLst>
                  <a:ext uri="{FF2B5EF4-FFF2-40B4-BE49-F238E27FC236}">
                    <a16:creationId xmlns:a16="http://schemas.microsoft.com/office/drawing/2014/main" id="{5FCEE257-D397-4FE2-BB90-75562B7F44F7}"/>
                  </a:ext>
                </a:extLst>
              </p:cNvPr>
              <p:cNvSpPr/>
              <p:nvPr/>
            </p:nvSpPr>
            <p:spPr bwMode="auto">
              <a:xfrm rot="10800000">
                <a:off x="4187658"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4" name="Rounded Rectangle 240">
                <a:extLst>
                  <a:ext uri="{FF2B5EF4-FFF2-40B4-BE49-F238E27FC236}">
                    <a16:creationId xmlns:a16="http://schemas.microsoft.com/office/drawing/2014/main" id="{C7DDC647-2E7E-4E64-93A5-7D853762FEB1}"/>
                  </a:ext>
                </a:extLst>
              </p:cNvPr>
              <p:cNvSpPr/>
              <p:nvPr/>
            </p:nvSpPr>
            <p:spPr bwMode="auto">
              <a:xfrm rot="10800000">
                <a:off x="4054863"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5" name="Rounded Rectangle 241">
                <a:extLst>
                  <a:ext uri="{FF2B5EF4-FFF2-40B4-BE49-F238E27FC236}">
                    <a16:creationId xmlns:a16="http://schemas.microsoft.com/office/drawing/2014/main" id="{E2EFB8B1-7152-43C7-8CA2-F44039DC582E}"/>
                  </a:ext>
                </a:extLst>
              </p:cNvPr>
              <p:cNvSpPr/>
              <p:nvPr/>
            </p:nvSpPr>
            <p:spPr bwMode="auto">
              <a:xfrm rot="10800000">
                <a:off x="4054862"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6" name="Rounded Rectangle 242">
                <a:extLst>
                  <a:ext uri="{FF2B5EF4-FFF2-40B4-BE49-F238E27FC236}">
                    <a16:creationId xmlns:a16="http://schemas.microsoft.com/office/drawing/2014/main" id="{1DCD466F-C6E6-4540-B99E-E6888747494B}"/>
                  </a:ext>
                </a:extLst>
              </p:cNvPr>
              <p:cNvSpPr/>
              <p:nvPr/>
            </p:nvSpPr>
            <p:spPr bwMode="auto">
              <a:xfrm rot="10800000">
                <a:off x="4054862"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7" name="Rounded Rectangle 243">
                <a:extLst>
                  <a:ext uri="{FF2B5EF4-FFF2-40B4-BE49-F238E27FC236}">
                    <a16:creationId xmlns:a16="http://schemas.microsoft.com/office/drawing/2014/main" id="{B84AE7B2-3C52-4E78-A7FE-B4DCA8BD97B0}"/>
                  </a:ext>
                </a:extLst>
              </p:cNvPr>
              <p:cNvSpPr/>
              <p:nvPr/>
            </p:nvSpPr>
            <p:spPr bwMode="auto">
              <a:xfrm rot="10800000">
                <a:off x="4054861"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8" name="Rounded Rectangle 244">
                <a:extLst>
                  <a:ext uri="{FF2B5EF4-FFF2-40B4-BE49-F238E27FC236}">
                    <a16:creationId xmlns:a16="http://schemas.microsoft.com/office/drawing/2014/main" id="{161BE702-D08C-4F27-83AE-28E16F051130}"/>
                  </a:ext>
                </a:extLst>
              </p:cNvPr>
              <p:cNvSpPr/>
              <p:nvPr/>
            </p:nvSpPr>
            <p:spPr bwMode="auto">
              <a:xfrm rot="10800000">
                <a:off x="4054861"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59" name="Rounded Rectangle 245">
                <a:extLst>
                  <a:ext uri="{FF2B5EF4-FFF2-40B4-BE49-F238E27FC236}">
                    <a16:creationId xmlns:a16="http://schemas.microsoft.com/office/drawing/2014/main" id="{617C3B8D-AAA8-4717-9F36-6A2E46B8F639}"/>
                  </a:ext>
                </a:extLst>
              </p:cNvPr>
              <p:cNvSpPr/>
              <p:nvPr/>
            </p:nvSpPr>
            <p:spPr bwMode="auto">
              <a:xfrm rot="10800000">
                <a:off x="4054861"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0" name="Rounded Rectangle 246">
                <a:extLst>
                  <a:ext uri="{FF2B5EF4-FFF2-40B4-BE49-F238E27FC236}">
                    <a16:creationId xmlns:a16="http://schemas.microsoft.com/office/drawing/2014/main" id="{5F807510-2981-4243-8588-C455252DB2B2}"/>
                  </a:ext>
                </a:extLst>
              </p:cNvPr>
              <p:cNvSpPr/>
              <p:nvPr/>
            </p:nvSpPr>
            <p:spPr bwMode="auto">
              <a:xfrm rot="10800000">
                <a:off x="4054860"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1" name="Rounded Rectangle 247">
                <a:extLst>
                  <a:ext uri="{FF2B5EF4-FFF2-40B4-BE49-F238E27FC236}">
                    <a16:creationId xmlns:a16="http://schemas.microsoft.com/office/drawing/2014/main" id="{97A0ABF8-3994-4F3E-8D05-F711D09DA319}"/>
                  </a:ext>
                </a:extLst>
              </p:cNvPr>
              <p:cNvSpPr/>
              <p:nvPr/>
            </p:nvSpPr>
            <p:spPr bwMode="auto">
              <a:xfrm rot="10800000">
                <a:off x="4054860"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2" name="Rounded Rectangle 248">
                <a:extLst>
                  <a:ext uri="{FF2B5EF4-FFF2-40B4-BE49-F238E27FC236}">
                    <a16:creationId xmlns:a16="http://schemas.microsoft.com/office/drawing/2014/main" id="{2DFCACE9-7A26-44D5-A74C-2CF666B09586}"/>
                  </a:ext>
                </a:extLst>
              </p:cNvPr>
              <p:cNvSpPr/>
              <p:nvPr/>
            </p:nvSpPr>
            <p:spPr bwMode="auto">
              <a:xfrm rot="10800000">
                <a:off x="3922065"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3" name="Rounded Rectangle 249">
                <a:extLst>
                  <a:ext uri="{FF2B5EF4-FFF2-40B4-BE49-F238E27FC236}">
                    <a16:creationId xmlns:a16="http://schemas.microsoft.com/office/drawing/2014/main" id="{DA82BEC6-EE57-4203-80C4-E771219C8364}"/>
                  </a:ext>
                </a:extLst>
              </p:cNvPr>
              <p:cNvSpPr/>
              <p:nvPr/>
            </p:nvSpPr>
            <p:spPr bwMode="auto">
              <a:xfrm rot="10800000">
                <a:off x="3922064"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4" name="Rounded Rectangle 250">
                <a:extLst>
                  <a:ext uri="{FF2B5EF4-FFF2-40B4-BE49-F238E27FC236}">
                    <a16:creationId xmlns:a16="http://schemas.microsoft.com/office/drawing/2014/main" id="{6EBCE9E3-3AFB-47A2-BA6F-FA658ACEAFFD}"/>
                  </a:ext>
                </a:extLst>
              </p:cNvPr>
              <p:cNvSpPr/>
              <p:nvPr/>
            </p:nvSpPr>
            <p:spPr bwMode="auto">
              <a:xfrm rot="10800000">
                <a:off x="3922064"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5" name="Rounded Rectangle 251">
                <a:extLst>
                  <a:ext uri="{FF2B5EF4-FFF2-40B4-BE49-F238E27FC236}">
                    <a16:creationId xmlns:a16="http://schemas.microsoft.com/office/drawing/2014/main" id="{B264CD00-5331-433E-94E0-1A3E955210B0}"/>
                  </a:ext>
                </a:extLst>
              </p:cNvPr>
              <p:cNvSpPr/>
              <p:nvPr/>
            </p:nvSpPr>
            <p:spPr bwMode="auto">
              <a:xfrm rot="10800000">
                <a:off x="3922063"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6" name="Rounded Rectangle 252">
                <a:extLst>
                  <a:ext uri="{FF2B5EF4-FFF2-40B4-BE49-F238E27FC236}">
                    <a16:creationId xmlns:a16="http://schemas.microsoft.com/office/drawing/2014/main" id="{AC58F3C5-AD30-48C6-864C-8655F10E85E2}"/>
                  </a:ext>
                </a:extLst>
              </p:cNvPr>
              <p:cNvSpPr/>
              <p:nvPr/>
            </p:nvSpPr>
            <p:spPr bwMode="auto">
              <a:xfrm rot="10800000">
                <a:off x="3922063"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7" name="Rounded Rectangle 253">
                <a:extLst>
                  <a:ext uri="{FF2B5EF4-FFF2-40B4-BE49-F238E27FC236}">
                    <a16:creationId xmlns:a16="http://schemas.microsoft.com/office/drawing/2014/main" id="{BDE6BFBD-313F-453F-A4BF-723822E4A631}"/>
                  </a:ext>
                </a:extLst>
              </p:cNvPr>
              <p:cNvSpPr/>
              <p:nvPr/>
            </p:nvSpPr>
            <p:spPr bwMode="auto">
              <a:xfrm rot="10800000">
                <a:off x="3922063"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8" name="Rounded Rectangle 254">
                <a:extLst>
                  <a:ext uri="{FF2B5EF4-FFF2-40B4-BE49-F238E27FC236}">
                    <a16:creationId xmlns:a16="http://schemas.microsoft.com/office/drawing/2014/main" id="{DBDCCA0D-DCFF-4C2F-8FFA-8DA046E33635}"/>
                  </a:ext>
                </a:extLst>
              </p:cNvPr>
              <p:cNvSpPr/>
              <p:nvPr/>
            </p:nvSpPr>
            <p:spPr bwMode="auto">
              <a:xfrm rot="10800000">
                <a:off x="3922062"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69" name="Rounded Rectangle 255">
                <a:extLst>
                  <a:ext uri="{FF2B5EF4-FFF2-40B4-BE49-F238E27FC236}">
                    <a16:creationId xmlns:a16="http://schemas.microsoft.com/office/drawing/2014/main" id="{C45D1425-AB7E-4310-9B14-218244E12FF8}"/>
                  </a:ext>
                </a:extLst>
              </p:cNvPr>
              <p:cNvSpPr/>
              <p:nvPr/>
            </p:nvSpPr>
            <p:spPr bwMode="auto">
              <a:xfrm rot="10800000">
                <a:off x="3922062"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0" name="Rounded Rectangle 256">
                <a:extLst>
                  <a:ext uri="{FF2B5EF4-FFF2-40B4-BE49-F238E27FC236}">
                    <a16:creationId xmlns:a16="http://schemas.microsoft.com/office/drawing/2014/main" id="{DDE0B396-3F28-420F-903A-932FA038A42A}"/>
                  </a:ext>
                </a:extLst>
              </p:cNvPr>
              <p:cNvSpPr/>
              <p:nvPr/>
            </p:nvSpPr>
            <p:spPr bwMode="auto">
              <a:xfrm rot="10800000">
                <a:off x="3789267"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1" name="Rounded Rectangle 257">
                <a:extLst>
                  <a:ext uri="{FF2B5EF4-FFF2-40B4-BE49-F238E27FC236}">
                    <a16:creationId xmlns:a16="http://schemas.microsoft.com/office/drawing/2014/main" id="{AAC5CCFD-3439-4727-BAA9-3595FB9CF741}"/>
                  </a:ext>
                </a:extLst>
              </p:cNvPr>
              <p:cNvSpPr/>
              <p:nvPr/>
            </p:nvSpPr>
            <p:spPr bwMode="auto">
              <a:xfrm rot="10800000">
                <a:off x="3789266"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2" name="Rounded Rectangle 258">
                <a:extLst>
                  <a:ext uri="{FF2B5EF4-FFF2-40B4-BE49-F238E27FC236}">
                    <a16:creationId xmlns:a16="http://schemas.microsoft.com/office/drawing/2014/main" id="{C889522D-1680-4C9B-85CB-9A851FBF9E5D}"/>
                  </a:ext>
                </a:extLst>
              </p:cNvPr>
              <p:cNvSpPr/>
              <p:nvPr/>
            </p:nvSpPr>
            <p:spPr bwMode="auto">
              <a:xfrm rot="10800000">
                <a:off x="3789266"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3" name="Rounded Rectangle 259">
                <a:extLst>
                  <a:ext uri="{FF2B5EF4-FFF2-40B4-BE49-F238E27FC236}">
                    <a16:creationId xmlns:a16="http://schemas.microsoft.com/office/drawing/2014/main" id="{9FFDF471-3F4D-41AB-8B31-EFBF31D7DF08}"/>
                  </a:ext>
                </a:extLst>
              </p:cNvPr>
              <p:cNvSpPr/>
              <p:nvPr/>
            </p:nvSpPr>
            <p:spPr bwMode="auto">
              <a:xfrm rot="10800000">
                <a:off x="3789266"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4" name="Rounded Rectangle 260">
                <a:extLst>
                  <a:ext uri="{FF2B5EF4-FFF2-40B4-BE49-F238E27FC236}">
                    <a16:creationId xmlns:a16="http://schemas.microsoft.com/office/drawing/2014/main" id="{FA44E4AF-23AB-4145-9767-963B025B5076}"/>
                  </a:ext>
                </a:extLst>
              </p:cNvPr>
              <p:cNvSpPr/>
              <p:nvPr/>
            </p:nvSpPr>
            <p:spPr bwMode="auto">
              <a:xfrm rot="10800000">
                <a:off x="3789266"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5" name="Rounded Rectangle 261">
                <a:extLst>
                  <a:ext uri="{FF2B5EF4-FFF2-40B4-BE49-F238E27FC236}">
                    <a16:creationId xmlns:a16="http://schemas.microsoft.com/office/drawing/2014/main" id="{E48CDADC-359C-4C9D-ABCF-46D0C2BCF738}"/>
                  </a:ext>
                </a:extLst>
              </p:cNvPr>
              <p:cNvSpPr/>
              <p:nvPr/>
            </p:nvSpPr>
            <p:spPr bwMode="auto">
              <a:xfrm rot="10800000">
                <a:off x="3789266"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6" name="Rounded Rectangle 262">
                <a:extLst>
                  <a:ext uri="{FF2B5EF4-FFF2-40B4-BE49-F238E27FC236}">
                    <a16:creationId xmlns:a16="http://schemas.microsoft.com/office/drawing/2014/main" id="{23FFC3C4-2088-4BE4-B998-BA556E8C36D4}"/>
                  </a:ext>
                </a:extLst>
              </p:cNvPr>
              <p:cNvSpPr/>
              <p:nvPr/>
            </p:nvSpPr>
            <p:spPr bwMode="auto">
              <a:xfrm rot="10800000">
                <a:off x="3789265"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7" name="Rounded Rectangle 263">
                <a:extLst>
                  <a:ext uri="{FF2B5EF4-FFF2-40B4-BE49-F238E27FC236}">
                    <a16:creationId xmlns:a16="http://schemas.microsoft.com/office/drawing/2014/main" id="{90347BBA-9B66-4003-B3DD-E046BA3A06BA}"/>
                  </a:ext>
                </a:extLst>
              </p:cNvPr>
              <p:cNvSpPr/>
              <p:nvPr/>
            </p:nvSpPr>
            <p:spPr bwMode="auto">
              <a:xfrm rot="10800000">
                <a:off x="3789265"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8" name="Rounded Rectangle 264">
                <a:extLst>
                  <a:ext uri="{FF2B5EF4-FFF2-40B4-BE49-F238E27FC236}">
                    <a16:creationId xmlns:a16="http://schemas.microsoft.com/office/drawing/2014/main" id="{362A2F04-BA18-40C6-A538-94B6AC63FF49}"/>
                  </a:ext>
                </a:extLst>
              </p:cNvPr>
              <p:cNvSpPr/>
              <p:nvPr/>
            </p:nvSpPr>
            <p:spPr bwMode="auto">
              <a:xfrm rot="10800000">
                <a:off x="3542531"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79" name="Rounded Rectangle 265">
                <a:extLst>
                  <a:ext uri="{FF2B5EF4-FFF2-40B4-BE49-F238E27FC236}">
                    <a16:creationId xmlns:a16="http://schemas.microsoft.com/office/drawing/2014/main" id="{56100FEC-F899-432C-9904-BC8FAAFB5410}"/>
                  </a:ext>
                </a:extLst>
              </p:cNvPr>
              <p:cNvSpPr/>
              <p:nvPr/>
            </p:nvSpPr>
            <p:spPr bwMode="auto">
              <a:xfrm rot="10800000">
                <a:off x="3542530"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0" name="Rounded Rectangle 266">
                <a:extLst>
                  <a:ext uri="{FF2B5EF4-FFF2-40B4-BE49-F238E27FC236}">
                    <a16:creationId xmlns:a16="http://schemas.microsoft.com/office/drawing/2014/main" id="{ACDC666F-217A-4714-A1CC-DD8EDD69A8A9}"/>
                  </a:ext>
                </a:extLst>
              </p:cNvPr>
              <p:cNvSpPr/>
              <p:nvPr/>
            </p:nvSpPr>
            <p:spPr bwMode="auto">
              <a:xfrm rot="10800000">
                <a:off x="3542530"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1" name="Rounded Rectangle 267">
                <a:extLst>
                  <a:ext uri="{FF2B5EF4-FFF2-40B4-BE49-F238E27FC236}">
                    <a16:creationId xmlns:a16="http://schemas.microsoft.com/office/drawing/2014/main" id="{3491094B-0380-48A2-8CDC-CF2083B6B44F}"/>
                  </a:ext>
                </a:extLst>
              </p:cNvPr>
              <p:cNvSpPr/>
              <p:nvPr/>
            </p:nvSpPr>
            <p:spPr bwMode="auto">
              <a:xfrm rot="10800000">
                <a:off x="3542529"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2" name="Rounded Rectangle 268">
                <a:extLst>
                  <a:ext uri="{FF2B5EF4-FFF2-40B4-BE49-F238E27FC236}">
                    <a16:creationId xmlns:a16="http://schemas.microsoft.com/office/drawing/2014/main" id="{FE3A8723-A3D6-4EA8-AE24-C676E7FEEF43}"/>
                  </a:ext>
                </a:extLst>
              </p:cNvPr>
              <p:cNvSpPr/>
              <p:nvPr/>
            </p:nvSpPr>
            <p:spPr bwMode="auto">
              <a:xfrm rot="10800000">
                <a:off x="3542529"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3" name="Rounded Rectangle 269">
                <a:extLst>
                  <a:ext uri="{FF2B5EF4-FFF2-40B4-BE49-F238E27FC236}">
                    <a16:creationId xmlns:a16="http://schemas.microsoft.com/office/drawing/2014/main" id="{DE7E4760-1A4A-446B-B490-B3AFA09B0BE3}"/>
                  </a:ext>
                </a:extLst>
              </p:cNvPr>
              <p:cNvSpPr/>
              <p:nvPr/>
            </p:nvSpPr>
            <p:spPr bwMode="auto">
              <a:xfrm rot="10800000">
                <a:off x="3542529"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4" name="Rounded Rectangle 270">
                <a:extLst>
                  <a:ext uri="{FF2B5EF4-FFF2-40B4-BE49-F238E27FC236}">
                    <a16:creationId xmlns:a16="http://schemas.microsoft.com/office/drawing/2014/main" id="{6D7D1557-5A25-4CD6-898A-A71A62508C38}"/>
                  </a:ext>
                </a:extLst>
              </p:cNvPr>
              <p:cNvSpPr/>
              <p:nvPr/>
            </p:nvSpPr>
            <p:spPr bwMode="auto">
              <a:xfrm rot="10800000">
                <a:off x="3542528"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5" name="Rounded Rectangle 271">
                <a:extLst>
                  <a:ext uri="{FF2B5EF4-FFF2-40B4-BE49-F238E27FC236}">
                    <a16:creationId xmlns:a16="http://schemas.microsoft.com/office/drawing/2014/main" id="{E3EBD3EF-28B9-42FD-ACB7-371A2DDA6E6D}"/>
                  </a:ext>
                </a:extLst>
              </p:cNvPr>
              <p:cNvSpPr/>
              <p:nvPr/>
            </p:nvSpPr>
            <p:spPr bwMode="auto">
              <a:xfrm rot="10800000">
                <a:off x="3542528"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6" name="Rounded Rectangle 272">
                <a:extLst>
                  <a:ext uri="{FF2B5EF4-FFF2-40B4-BE49-F238E27FC236}">
                    <a16:creationId xmlns:a16="http://schemas.microsoft.com/office/drawing/2014/main" id="{7190D467-C67A-4FBA-8D4A-487BAC138908}"/>
                  </a:ext>
                </a:extLst>
              </p:cNvPr>
              <p:cNvSpPr/>
              <p:nvPr/>
            </p:nvSpPr>
            <p:spPr bwMode="auto">
              <a:xfrm rot="10800000">
                <a:off x="3409733"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7" name="Rounded Rectangle 273">
                <a:extLst>
                  <a:ext uri="{FF2B5EF4-FFF2-40B4-BE49-F238E27FC236}">
                    <a16:creationId xmlns:a16="http://schemas.microsoft.com/office/drawing/2014/main" id="{20BD5814-2927-459F-90A8-8D9428120343}"/>
                  </a:ext>
                </a:extLst>
              </p:cNvPr>
              <p:cNvSpPr/>
              <p:nvPr/>
            </p:nvSpPr>
            <p:spPr bwMode="auto">
              <a:xfrm rot="10800000">
                <a:off x="3409732"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8" name="Rounded Rectangle 274">
                <a:extLst>
                  <a:ext uri="{FF2B5EF4-FFF2-40B4-BE49-F238E27FC236}">
                    <a16:creationId xmlns:a16="http://schemas.microsoft.com/office/drawing/2014/main" id="{B3A1D6EA-DDE9-4A7A-9644-8DF67CD4FD04}"/>
                  </a:ext>
                </a:extLst>
              </p:cNvPr>
              <p:cNvSpPr/>
              <p:nvPr/>
            </p:nvSpPr>
            <p:spPr bwMode="auto">
              <a:xfrm rot="10800000">
                <a:off x="3409732"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89" name="Rounded Rectangle 275">
                <a:extLst>
                  <a:ext uri="{FF2B5EF4-FFF2-40B4-BE49-F238E27FC236}">
                    <a16:creationId xmlns:a16="http://schemas.microsoft.com/office/drawing/2014/main" id="{7D679AC8-A96D-4324-A75C-352A2B811001}"/>
                  </a:ext>
                </a:extLst>
              </p:cNvPr>
              <p:cNvSpPr/>
              <p:nvPr/>
            </p:nvSpPr>
            <p:spPr bwMode="auto">
              <a:xfrm rot="10800000">
                <a:off x="3409732"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0" name="Rounded Rectangle 276">
                <a:extLst>
                  <a:ext uri="{FF2B5EF4-FFF2-40B4-BE49-F238E27FC236}">
                    <a16:creationId xmlns:a16="http://schemas.microsoft.com/office/drawing/2014/main" id="{FD90E098-263B-4D1D-A99B-ABCF4DFE738A}"/>
                  </a:ext>
                </a:extLst>
              </p:cNvPr>
              <p:cNvSpPr/>
              <p:nvPr/>
            </p:nvSpPr>
            <p:spPr bwMode="auto">
              <a:xfrm rot="10800000">
                <a:off x="3409732"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1" name="Rounded Rectangle 277">
                <a:extLst>
                  <a:ext uri="{FF2B5EF4-FFF2-40B4-BE49-F238E27FC236}">
                    <a16:creationId xmlns:a16="http://schemas.microsoft.com/office/drawing/2014/main" id="{A8B95BAF-A1D8-47AD-8822-91C10A78F33E}"/>
                  </a:ext>
                </a:extLst>
              </p:cNvPr>
              <p:cNvSpPr/>
              <p:nvPr/>
            </p:nvSpPr>
            <p:spPr bwMode="auto">
              <a:xfrm rot="10800000">
                <a:off x="3409732"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2" name="Rounded Rectangle 278">
                <a:extLst>
                  <a:ext uri="{FF2B5EF4-FFF2-40B4-BE49-F238E27FC236}">
                    <a16:creationId xmlns:a16="http://schemas.microsoft.com/office/drawing/2014/main" id="{F297225C-8D32-485F-A6F5-CDFF89602E80}"/>
                  </a:ext>
                </a:extLst>
              </p:cNvPr>
              <p:cNvSpPr/>
              <p:nvPr/>
            </p:nvSpPr>
            <p:spPr bwMode="auto">
              <a:xfrm rot="10800000">
                <a:off x="3409731"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3" name="Rounded Rectangle 279">
                <a:extLst>
                  <a:ext uri="{FF2B5EF4-FFF2-40B4-BE49-F238E27FC236}">
                    <a16:creationId xmlns:a16="http://schemas.microsoft.com/office/drawing/2014/main" id="{0AA6BE05-5B3C-4C0F-94CB-2FC03CA1AD5B}"/>
                  </a:ext>
                </a:extLst>
              </p:cNvPr>
              <p:cNvSpPr/>
              <p:nvPr/>
            </p:nvSpPr>
            <p:spPr bwMode="auto">
              <a:xfrm rot="10800000">
                <a:off x="3409731"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4" name="Rounded Rectangle 280">
                <a:extLst>
                  <a:ext uri="{FF2B5EF4-FFF2-40B4-BE49-F238E27FC236}">
                    <a16:creationId xmlns:a16="http://schemas.microsoft.com/office/drawing/2014/main" id="{6A3AE32D-C708-4F1B-9B5D-1923445E404B}"/>
                  </a:ext>
                </a:extLst>
              </p:cNvPr>
              <p:cNvSpPr/>
              <p:nvPr/>
            </p:nvSpPr>
            <p:spPr bwMode="auto">
              <a:xfrm rot="10800000">
                <a:off x="3276935"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5" name="Rounded Rectangle 281">
                <a:extLst>
                  <a:ext uri="{FF2B5EF4-FFF2-40B4-BE49-F238E27FC236}">
                    <a16:creationId xmlns:a16="http://schemas.microsoft.com/office/drawing/2014/main" id="{0CDD47A1-0260-499F-8E24-694C64038772}"/>
                  </a:ext>
                </a:extLst>
              </p:cNvPr>
              <p:cNvSpPr/>
              <p:nvPr/>
            </p:nvSpPr>
            <p:spPr bwMode="auto">
              <a:xfrm rot="10800000">
                <a:off x="3276934"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6" name="Rounded Rectangle 282">
                <a:extLst>
                  <a:ext uri="{FF2B5EF4-FFF2-40B4-BE49-F238E27FC236}">
                    <a16:creationId xmlns:a16="http://schemas.microsoft.com/office/drawing/2014/main" id="{0EB5DD6A-CFCC-4EA9-9444-467529206229}"/>
                  </a:ext>
                </a:extLst>
              </p:cNvPr>
              <p:cNvSpPr/>
              <p:nvPr/>
            </p:nvSpPr>
            <p:spPr bwMode="auto">
              <a:xfrm rot="10800000">
                <a:off x="3276934"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7" name="Rounded Rectangle 283">
                <a:extLst>
                  <a:ext uri="{FF2B5EF4-FFF2-40B4-BE49-F238E27FC236}">
                    <a16:creationId xmlns:a16="http://schemas.microsoft.com/office/drawing/2014/main" id="{E6D29D36-62AB-4759-8D9E-42DCF82F83D6}"/>
                  </a:ext>
                </a:extLst>
              </p:cNvPr>
              <p:cNvSpPr/>
              <p:nvPr/>
            </p:nvSpPr>
            <p:spPr bwMode="auto">
              <a:xfrm rot="10800000">
                <a:off x="3276934"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8" name="Rounded Rectangle 284">
                <a:extLst>
                  <a:ext uri="{FF2B5EF4-FFF2-40B4-BE49-F238E27FC236}">
                    <a16:creationId xmlns:a16="http://schemas.microsoft.com/office/drawing/2014/main" id="{4E7935C4-9B08-43C8-9475-B86D5C787FCB}"/>
                  </a:ext>
                </a:extLst>
              </p:cNvPr>
              <p:cNvSpPr/>
              <p:nvPr/>
            </p:nvSpPr>
            <p:spPr bwMode="auto">
              <a:xfrm rot="10800000">
                <a:off x="3276934"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99" name="Rounded Rectangle 285">
                <a:extLst>
                  <a:ext uri="{FF2B5EF4-FFF2-40B4-BE49-F238E27FC236}">
                    <a16:creationId xmlns:a16="http://schemas.microsoft.com/office/drawing/2014/main" id="{9F6D007D-90BA-445B-9F62-EFCB4F95B25C}"/>
                  </a:ext>
                </a:extLst>
              </p:cNvPr>
              <p:cNvSpPr/>
              <p:nvPr/>
            </p:nvSpPr>
            <p:spPr bwMode="auto">
              <a:xfrm rot="10800000">
                <a:off x="3276934"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0" name="Rounded Rectangle 286">
                <a:extLst>
                  <a:ext uri="{FF2B5EF4-FFF2-40B4-BE49-F238E27FC236}">
                    <a16:creationId xmlns:a16="http://schemas.microsoft.com/office/drawing/2014/main" id="{537039D2-5529-47E7-ABD9-FA0145106723}"/>
                  </a:ext>
                </a:extLst>
              </p:cNvPr>
              <p:cNvSpPr/>
              <p:nvPr/>
            </p:nvSpPr>
            <p:spPr bwMode="auto">
              <a:xfrm rot="10800000">
                <a:off x="3276933"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1" name="Rounded Rectangle 287">
                <a:extLst>
                  <a:ext uri="{FF2B5EF4-FFF2-40B4-BE49-F238E27FC236}">
                    <a16:creationId xmlns:a16="http://schemas.microsoft.com/office/drawing/2014/main" id="{53F1A6C0-8DE5-41B3-A041-3AD1F5C2F3DF}"/>
                  </a:ext>
                </a:extLst>
              </p:cNvPr>
              <p:cNvSpPr/>
              <p:nvPr/>
            </p:nvSpPr>
            <p:spPr bwMode="auto">
              <a:xfrm rot="10800000">
                <a:off x="3276933"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2" name="Rounded Rectangle 288">
                <a:extLst>
                  <a:ext uri="{FF2B5EF4-FFF2-40B4-BE49-F238E27FC236}">
                    <a16:creationId xmlns:a16="http://schemas.microsoft.com/office/drawing/2014/main" id="{4FECA359-271D-436A-BBB9-1BAE209412E4}"/>
                  </a:ext>
                </a:extLst>
              </p:cNvPr>
              <p:cNvSpPr/>
              <p:nvPr/>
            </p:nvSpPr>
            <p:spPr bwMode="auto">
              <a:xfrm rot="10800000">
                <a:off x="3144138"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3" name="Rounded Rectangle 289">
                <a:extLst>
                  <a:ext uri="{FF2B5EF4-FFF2-40B4-BE49-F238E27FC236}">
                    <a16:creationId xmlns:a16="http://schemas.microsoft.com/office/drawing/2014/main" id="{59BD45A6-ACA7-4BEE-AB14-74C6999AF4E2}"/>
                  </a:ext>
                </a:extLst>
              </p:cNvPr>
              <p:cNvSpPr/>
              <p:nvPr/>
            </p:nvSpPr>
            <p:spPr bwMode="auto">
              <a:xfrm rot="10800000">
                <a:off x="3144137"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4" name="Rounded Rectangle 290">
                <a:extLst>
                  <a:ext uri="{FF2B5EF4-FFF2-40B4-BE49-F238E27FC236}">
                    <a16:creationId xmlns:a16="http://schemas.microsoft.com/office/drawing/2014/main" id="{198DB80B-F33E-492A-95E2-AED421505C58}"/>
                  </a:ext>
                </a:extLst>
              </p:cNvPr>
              <p:cNvSpPr/>
              <p:nvPr/>
            </p:nvSpPr>
            <p:spPr bwMode="auto">
              <a:xfrm rot="10800000">
                <a:off x="3144137"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5" name="Rounded Rectangle 291">
                <a:extLst>
                  <a:ext uri="{FF2B5EF4-FFF2-40B4-BE49-F238E27FC236}">
                    <a16:creationId xmlns:a16="http://schemas.microsoft.com/office/drawing/2014/main" id="{4440AE59-21DB-4EA8-BB97-AB51FA92E29D}"/>
                  </a:ext>
                </a:extLst>
              </p:cNvPr>
              <p:cNvSpPr/>
              <p:nvPr/>
            </p:nvSpPr>
            <p:spPr bwMode="auto">
              <a:xfrm rot="10800000">
                <a:off x="3144136"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6" name="Rounded Rectangle 292">
                <a:extLst>
                  <a:ext uri="{FF2B5EF4-FFF2-40B4-BE49-F238E27FC236}">
                    <a16:creationId xmlns:a16="http://schemas.microsoft.com/office/drawing/2014/main" id="{3943A74F-D9EC-4BDD-8370-41145EA769AF}"/>
                  </a:ext>
                </a:extLst>
              </p:cNvPr>
              <p:cNvSpPr/>
              <p:nvPr/>
            </p:nvSpPr>
            <p:spPr bwMode="auto">
              <a:xfrm rot="10800000">
                <a:off x="3144136"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7" name="Rounded Rectangle 293">
                <a:extLst>
                  <a:ext uri="{FF2B5EF4-FFF2-40B4-BE49-F238E27FC236}">
                    <a16:creationId xmlns:a16="http://schemas.microsoft.com/office/drawing/2014/main" id="{C16441B5-6F35-40B6-8B45-097533C7ACEA}"/>
                  </a:ext>
                </a:extLst>
              </p:cNvPr>
              <p:cNvSpPr/>
              <p:nvPr/>
            </p:nvSpPr>
            <p:spPr bwMode="auto">
              <a:xfrm rot="10800000">
                <a:off x="3144136"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8" name="Rounded Rectangle 294">
                <a:extLst>
                  <a:ext uri="{FF2B5EF4-FFF2-40B4-BE49-F238E27FC236}">
                    <a16:creationId xmlns:a16="http://schemas.microsoft.com/office/drawing/2014/main" id="{7021BFF4-FAAF-4EDB-A5A5-54AB0720176F}"/>
                  </a:ext>
                </a:extLst>
              </p:cNvPr>
              <p:cNvSpPr/>
              <p:nvPr/>
            </p:nvSpPr>
            <p:spPr bwMode="auto">
              <a:xfrm rot="10800000">
                <a:off x="3144135"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09" name="Rounded Rectangle 295">
                <a:extLst>
                  <a:ext uri="{FF2B5EF4-FFF2-40B4-BE49-F238E27FC236}">
                    <a16:creationId xmlns:a16="http://schemas.microsoft.com/office/drawing/2014/main" id="{DF5CB0DF-76D3-4FDF-A5E9-68FD17DEF4CC}"/>
                  </a:ext>
                </a:extLst>
              </p:cNvPr>
              <p:cNvSpPr/>
              <p:nvPr/>
            </p:nvSpPr>
            <p:spPr bwMode="auto">
              <a:xfrm rot="10800000">
                <a:off x="3144135"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0" name="Rounded Rectangle 296">
                <a:extLst>
                  <a:ext uri="{FF2B5EF4-FFF2-40B4-BE49-F238E27FC236}">
                    <a16:creationId xmlns:a16="http://schemas.microsoft.com/office/drawing/2014/main" id="{BC81AF85-778A-4B84-879F-0A3A3FA00CB1}"/>
                  </a:ext>
                </a:extLst>
              </p:cNvPr>
              <p:cNvSpPr/>
              <p:nvPr/>
            </p:nvSpPr>
            <p:spPr bwMode="auto">
              <a:xfrm rot="10800000">
                <a:off x="3011340"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1" name="Rounded Rectangle 297">
                <a:extLst>
                  <a:ext uri="{FF2B5EF4-FFF2-40B4-BE49-F238E27FC236}">
                    <a16:creationId xmlns:a16="http://schemas.microsoft.com/office/drawing/2014/main" id="{19DAB2FD-D187-4994-9747-7986210361A5}"/>
                  </a:ext>
                </a:extLst>
              </p:cNvPr>
              <p:cNvSpPr/>
              <p:nvPr/>
            </p:nvSpPr>
            <p:spPr bwMode="auto">
              <a:xfrm rot="10800000">
                <a:off x="3011339"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2" name="Rounded Rectangle 298">
                <a:extLst>
                  <a:ext uri="{FF2B5EF4-FFF2-40B4-BE49-F238E27FC236}">
                    <a16:creationId xmlns:a16="http://schemas.microsoft.com/office/drawing/2014/main" id="{23E77FD3-1A93-4F29-89E7-8ED7CCA6D6EC}"/>
                  </a:ext>
                </a:extLst>
              </p:cNvPr>
              <p:cNvSpPr/>
              <p:nvPr/>
            </p:nvSpPr>
            <p:spPr bwMode="auto">
              <a:xfrm rot="10800000">
                <a:off x="3011339"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3" name="Rounded Rectangle 299">
                <a:extLst>
                  <a:ext uri="{FF2B5EF4-FFF2-40B4-BE49-F238E27FC236}">
                    <a16:creationId xmlns:a16="http://schemas.microsoft.com/office/drawing/2014/main" id="{4C95A85B-52EE-4047-A982-7C849683A89A}"/>
                  </a:ext>
                </a:extLst>
              </p:cNvPr>
              <p:cNvSpPr/>
              <p:nvPr/>
            </p:nvSpPr>
            <p:spPr bwMode="auto">
              <a:xfrm rot="10800000">
                <a:off x="3011339"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4" name="Rounded Rectangle 300">
                <a:extLst>
                  <a:ext uri="{FF2B5EF4-FFF2-40B4-BE49-F238E27FC236}">
                    <a16:creationId xmlns:a16="http://schemas.microsoft.com/office/drawing/2014/main" id="{21F6867F-4660-44C5-8A5E-FB0B0DDD2CE1}"/>
                  </a:ext>
                </a:extLst>
              </p:cNvPr>
              <p:cNvSpPr/>
              <p:nvPr/>
            </p:nvSpPr>
            <p:spPr bwMode="auto">
              <a:xfrm rot="10800000">
                <a:off x="3011339"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5" name="Rounded Rectangle 301">
                <a:extLst>
                  <a:ext uri="{FF2B5EF4-FFF2-40B4-BE49-F238E27FC236}">
                    <a16:creationId xmlns:a16="http://schemas.microsoft.com/office/drawing/2014/main" id="{C972AB1D-261C-4950-8AF4-09D12219470C}"/>
                  </a:ext>
                </a:extLst>
              </p:cNvPr>
              <p:cNvSpPr/>
              <p:nvPr/>
            </p:nvSpPr>
            <p:spPr bwMode="auto">
              <a:xfrm rot="10800000">
                <a:off x="3011339"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6" name="Rounded Rectangle 302">
                <a:extLst>
                  <a:ext uri="{FF2B5EF4-FFF2-40B4-BE49-F238E27FC236}">
                    <a16:creationId xmlns:a16="http://schemas.microsoft.com/office/drawing/2014/main" id="{C7D0860C-142E-4982-8927-672E1A4FD0B6}"/>
                  </a:ext>
                </a:extLst>
              </p:cNvPr>
              <p:cNvSpPr/>
              <p:nvPr/>
            </p:nvSpPr>
            <p:spPr bwMode="auto">
              <a:xfrm rot="10800000">
                <a:off x="3011338"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7" name="Rounded Rectangle 303">
                <a:extLst>
                  <a:ext uri="{FF2B5EF4-FFF2-40B4-BE49-F238E27FC236}">
                    <a16:creationId xmlns:a16="http://schemas.microsoft.com/office/drawing/2014/main" id="{DEADF71A-D3BC-4C0A-A3A6-54E6FE9AEFAE}"/>
                  </a:ext>
                </a:extLst>
              </p:cNvPr>
              <p:cNvSpPr/>
              <p:nvPr/>
            </p:nvSpPr>
            <p:spPr bwMode="auto">
              <a:xfrm rot="10800000">
                <a:off x="3011338"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8" name="Rounded Rectangle 304">
                <a:extLst>
                  <a:ext uri="{FF2B5EF4-FFF2-40B4-BE49-F238E27FC236}">
                    <a16:creationId xmlns:a16="http://schemas.microsoft.com/office/drawing/2014/main" id="{9C50328D-D656-466E-A918-0F326FE6523B}"/>
                  </a:ext>
                </a:extLst>
              </p:cNvPr>
              <p:cNvSpPr/>
              <p:nvPr/>
            </p:nvSpPr>
            <p:spPr bwMode="auto">
              <a:xfrm rot="10800000">
                <a:off x="2878543" y="2015516"/>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19" name="Rounded Rectangle 305">
                <a:extLst>
                  <a:ext uri="{FF2B5EF4-FFF2-40B4-BE49-F238E27FC236}">
                    <a16:creationId xmlns:a16="http://schemas.microsoft.com/office/drawing/2014/main" id="{8682B0B3-EDFF-4E8D-95FD-1D92EA5D84C2}"/>
                  </a:ext>
                </a:extLst>
              </p:cNvPr>
              <p:cNvSpPr/>
              <p:nvPr/>
            </p:nvSpPr>
            <p:spPr bwMode="auto">
              <a:xfrm rot="10800000">
                <a:off x="2878542" y="2127407"/>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0" name="Rounded Rectangle 306">
                <a:extLst>
                  <a:ext uri="{FF2B5EF4-FFF2-40B4-BE49-F238E27FC236}">
                    <a16:creationId xmlns:a16="http://schemas.microsoft.com/office/drawing/2014/main" id="{9AB73C03-D327-4644-B425-15C2BEC55C8B}"/>
                  </a:ext>
                </a:extLst>
              </p:cNvPr>
              <p:cNvSpPr/>
              <p:nvPr/>
            </p:nvSpPr>
            <p:spPr bwMode="auto">
              <a:xfrm rot="10800000">
                <a:off x="2878542" y="223929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1" name="Rounded Rectangle 307">
                <a:extLst>
                  <a:ext uri="{FF2B5EF4-FFF2-40B4-BE49-F238E27FC236}">
                    <a16:creationId xmlns:a16="http://schemas.microsoft.com/office/drawing/2014/main" id="{E0233D53-DA56-4D0D-88E2-6ACA5FA6A42C}"/>
                  </a:ext>
                </a:extLst>
              </p:cNvPr>
              <p:cNvSpPr/>
              <p:nvPr/>
            </p:nvSpPr>
            <p:spPr bwMode="auto">
              <a:xfrm rot="10800000">
                <a:off x="2878541" y="246308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2" name="Rounded Rectangle 308">
                <a:extLst>
                  <a:ext uri="{FF2B5EF4-FFF2-40B4-BE49-F238E27FC236}">
                    <a16:creationId xmlns:a16="http://schemas.microsoft.com/office/drawing/2014/main" id="{43F0D96C-467E-4B7A-A155-308146212B27}"/>
                  </a:ext>
                </a:extLst>
              </p:cNvPr>
              <p:cNvSpPr/>
              <p:nvPr/>
            </p:nvSpPr>
            <p:spPr bwMode="auto">
              <a:xfrm rot="10800000">
                <a:off x="2878541" y="257497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3" name="Rounded Rectangle 309">
                <a:extLst>
                  <a:ext uri="{FF2B5EF4-FFF2-40B4-BE49-F238E27FC236}">
                    <a16:creationId xmlns:a16="http://schemas.microsoft.com/office/drawing/2014/main" id="{E836453E-CF1D-4417-9262-72B2CD17CE2D}"/>
                  </a:ext>
                </a:extLst>
              </p:cNvPr>
              <p:cNvSpPr/>
              <p:nvPr/>
            </p:nvSpPr>
            <p:spPr bwMode="auto">
              <a:xfrm rot="10800000">
                <a:off x="2878541" y="268686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4" name="Rounded Rectangle 310">
                <a:extLst>
                  <a:ext uri="{FF2B5EF4-FFF2-40B4-BE49-F238E27FC236}">
                    <a16:creationId xmlns:a16="http://schemas.microsoft.com/office/drawing/2014/main" id="{AC65D414-5879-4FA5-9189-856A0DCFD62F}"/>
                  </a:ext>
                </a:extLst>
              </p:cNvPr>
              <p:cNvSpPr/>
              <p:nvPr/>
            </p:nvSpPr>
            <p:spPr bwMode="auto">
              <a:xfrm rot="10800000">
                <a:off x="2878540" y="235118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5" name="Rounded Rectangle 311">
                <a:extLst>
                  <a:ext uri="{FF2B5EF4-FFF2-40B4-BE49-F238E27FC236}">
                    <a16:creationId xmlns:a16="http://schemas.microsoft.com/office/drawing/2014/main" id="{E3FBDC94-7138-4761-AA9F-068D2DD5BED7}"/>
                  </a:ext>
                </a:extLst>
              </p:cNvPr>
              <p:cNvSpPr/>
              <p:nvPr/>
            </p:nvSpPr>
            <p:spPr bwMode="auto">
              <a:xfrm rot="10800000">
                <a:off x="2878540" y="279875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6" name="Rounded Rectangle 312">
                <a:extLst>
                  <a:ext uri="{FF2B5EF4-FFF2-40B4-BE49-F238E27FC236}">
                    <a16:creationId xmlns:a16="http://schemas.microsoft.com/office/drawing/2014/main" id="{222541F8-BC08-4E86-99AC-40D31FE5075A}"/>
                  </a:ext>
                </a:extLst>
              </p:cNvPr>
              <p:cNvSpPr/>
              <p:nvPr/>
            </p:nvSpPr>
            <p:spPr bwMode="auto">
              <a:xfrm rot="10800000">
                <a:off x="4453255"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7" name="Rounded Rectangle 313">
                <a:extLst>
                  <a:ext uri="{FF2B5EF4-FFF2-40B4-BE49-F238E27FC236}">
                    <a16:creationId xmlns:a16="http://schemas.microsoft.com/office/drawing/2014/main" id="{1CE22C4D-99B6-4DAB-9291-0BD78D81FD42}"/>
                  </a:ext>
                </a:extLst>
              </p:cNvPr>
              <p:cNvSpPr/>
              <p:nvPr/>
            </p:nvSpPr>
            <p:spPr bwMode="auto">
              <a:xfrm rot="10800000">
                <a:off x="4453254"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8" name="Rounded Rectangle 314">
                <a:extLst>
                  <a:ext uri="{FF2B5EF4-FFF2-40B4-BE49-F238E27FC236}">
                    <a16:creationId xmlns:a16="http://schemas.microsoft.com/office/drawing/2014/main" id="{5F89857C-64A9-49C2-B830-7BEF9547A1DD}"/>
                  </a:ext>
                </a:extLst>
              </p:cNvPr>
              <p:cNvSpPr/>
              <p:nvPr/>
            </p:nvSpPr>
            <p:spPr bwMode="auto">
              <a:xfrm rot="10800000">
                <a:off x="4453254"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29" name="Rounded Rectangle 315">
                <a:extLst>
                  <a:ext uri="{FF2B5EF4-FFF2-40B4-BE49-F238E27FC236}">
                    <a16:creationId xmlns:a16="http://schemas.microsoft.com/office/drawing/2014/main" id="{DA27CA72-DB27-4A74-842F-691A632DEBD0}"/>
                  </a:ext>
                </a:extLst>
              </p:cNvPr>
              <p:cNvSpPr/>
              <p:nvPr/>
            </p:nvSpPr>
            <p:spPr bwMode="auto">
              <a:xfrm rot="10800000">
                <a:off x="4453254"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0" name="Rounded Rectangle 316">
                <a:extLst>
                  <a:ext uri="{FF2B5EF4-FFF2-40B4-BE49-F238E27FC236}">
                    <a16:creationId xmlns:a16="http://schemas.microsoft.com/office/drawing/2014/main" id="{D46B3A4C-F230-4A9B-B4A2-531167E4696E}"/>
                  </a:ext>
                </a:extLst>
              </p:cNvPr>
              <p:cNvSpPr/>
              <p:nvPr/>
            </p:nvSpPr>
            <p:spPr bwMode="auto">
              <a:xfrm rot="10800000">
                <a:off x="4453254"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1" name="Rounded Rectangle 317">
                <a:extLst>
                  <a:ext uri="{FF2B5EF4-FFF2-40B4-BE49-F238E27FC236}">
                    <a16:creationId xmlns:a16="http://schemas.microsoft.com/office/drawing/2014/main" id="{7F791BCD-D9E5-42C4-BC9E-F66B206B013B}"/>
                  </a:ext>
                </a:extLst>
              </p:cNvPr>
              <p:cNvSpPr/>
              <p:nvPr/>
            </p:nvSpPr>
            <p:spPr bwMode="auto">
              <a:xfrm rot="10800000">
                <a:off x="4453254"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2" name="Rounded Rectangle 318">
                <a:extLst>
                  <a:ext uri="{FF2B5EF4-FFF2-40B4-BE49-F238E27FC236}">
                    <a16:creationId xmlns:a16="http://schemas.microsoft.com/office/drawing/2014/main" id="{4908837C-4CA6-4151-B879-941387820B4F}"/>
                  </a:ext>
                </a:extLst>
              </p:cNvPr>
              <p:cNvSpPr/>
              <p:nvPr/>
            </p:nvSpPr>
            <p:spPr bwMode="auto">
              <a:xfrm rot="10800000">
                <a:off x="4453253"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3" name="Rounded Rectangle 319">
                <a:extLst>
                  <a:ext uri="{FF2B5EF4-FFF2-40B4-BE49-F238E27FC236}">
                    <a16:creationId xmlns:a16="http://schemas.microsoft.com/office/drawing/2014/main" id="{450E0518-81D9-426D-B522-8C809A25D4CA}"/>
                  </a:ext>
                </a:extLst>
              </p:cNvPr>
              <p:cNvSpPr/>
              <p:nvPr/>
            </p:nvSpPr>
            <p:spPr bwMode="auto">
              <a:xfrm rot="10800000">
                <a:off x="4453253"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4" name="Rounded Rectangle 320">
                <a:extLst>
                  <a:ext uri="{FF2B5EF4-FFF2-40B4-BE49-F238E27FC236}">
                    <a16:creationId xmlns:a16="http://schemas.microsoft.com/office/drawing/2014/main" id="{4BD04492-A314-407D-9B83-08F2610A6399}"/>
                  </a:ext>
                </a:extLst>
              </p:cNvPr>
              <p:cNvSpPr/>
              <p:nvPr/>
            </p:nvSpPr>
            <p:spPr bwMode="auto">
              <a:xfrm rot="10800000">
                <a:off x="4320458"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5" name="Rounded Rectangle 321">
                <a:extLst>
                  <a:ext uri="{FF2B5EF4-FFF2-40B4-BE49-F238E27FC236}">
                    <a16:creationId xmlns:a16="http://schemas.microsoft.com/office/drawing/2014/main" id="{D4DD0B5B-1543-4BD7-9769-29BF0900DB9E}"/>
                  </a:ext>
                </a:extLst>
              </p:cNvPr>
              <p:cNvSpPr/>
              <p:nvPr/>
            </p:nvSpPr>
            <p:spPr bwMode="auto">
              <a:xfrm rot="10800000">
                <a:off x="4320457"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6" name="Rounded Rectangle 322">
                <a:extLst>
                  <a:ext uri="{FF2B5EF4-FFF2-40B4-BE49-F238E27FC236}">
                    <a16:creationId xmlns:a16="http://schemas.microsoft.com/office/drawing/2014/main" id="{F50744EF-0FF0-4C31-983F-79A0B762AB57}"/>
                  </a:ext>
                </a:extLst>
              </p:cNvPr>
              <p:cNvSpPr/>
              <p:nvPr/>
            </p:nvSpPr>
            <p:spPr bwMode="auto">
              <a:xfrm rot="10800000">
                <a:off x="4320457"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7" name="Rounded Rectangle 323">
                <a:extLst>
                  <a:ext uri="{FF2B5EF4-FFF2-40B4-BE49-F238E27FC236}">
                    <a16:creationId xmlns:a16="http://schemas.microsoft.com/office/drawing/2014/main" id="{03EEEFB5-5810-482D-961D-C831A6834863}"/>
                  </a:ext>
                </a:extLst>
              </p:cNvPr>
              <p:cNvSpPr/>
              <p:nvPr/>
            </p:nvSpPr>
            <p:spPr bwMode="auto">
              <a:xfrm rot="10800000">
                <a:off x="4320456"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8" name="Rounded Rectangle 324">
                <a:extLst>
                  <a:ext uri="{FF2B5EF4-FFF2-40B4-BE49-F238E27FC236}">
                    <a16:creationId xmlns:a16="http://schemas.microsoft.com/office/drawing/2014/main" id="{F8744818-B725-4A12-9AF7-09875AB3EAF2}"/>
                  </a:ext>
                </a:extLst>
              </p:cNvPr>
              <p:cNvSpPr/>
              <p:nvPr/>
            </p:nvSpPr>
            <p:spPr bwMode="auto">
              <a:xfrm rot="10800000">
                <a:off x="4320456"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39" name="Rounded Rectangle 325">
                <a:extLst>
                  <a:ext uri="{FF2B5EF4-FFF2-40B4-BE49-F238E27FC236}">
                    <a16:creationId xmlns:a16="http://schemas.microsoft.com/office/drawing/2014/main" id="{105798D5-472F-440B-A718-912C4C148A99}"/>
                  </a:ext>
                </a:extLst>
              </p:cNvPr>
              <p:cNvSpPr/>
              <p:nvPr/>
            </p:nvSpPr>
            <p:spPr bwMode="auto">
              <a:xfrm rot="10800000">
                <a:off x="4320456"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0" name="Rounded Rectangle 326">
                <a:extLst>
                  <a:ext uri="{FF2B5EF4-FFF2-40B4-BE49-F238E27FC236}">
                    <a16:creationId xmlns:a16="http://schemas.microsoft.com/office/drawing/2014/main" id="{FEA7DEAB-C273-40EE-8349-02D20F35E4FF}"/>
                  </a:ext>
                </a:extLst>
              </p:cNvPr>
              <p:cNvSpPr/>
              <p:nvPr/>
            </p:nvSpPr>
            <p:spPr bwMode="auto">
              <a:xfrm rot="10800000">
                <a:off x="4320455"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1" name="Rounded Rectangle 327">
                <a:extLst>
                  <a:ext uri="{FF2B5EF4-FFF2-40B4-BE49-F238E27FC236}">
                    <a16:creationId xmlns:a16="http://schemas.microsoft.com/office/drawing/2014/main" id="{29C9E6BD-E804-4570-A83E-B02CAEAA913E}"/>
                  </a:ext>
                </a:extLst>
              </p:cNvPr>
              <p:cNvSpPr/>
              <p:nvPr/>
            </p:nvSpPr>
            <p:spPr bwMode="auto">
              <a:xfrm rot="10800000">
                <a:off x="4320455"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2" name="Rounded Rectangle 328">
                <a:extLst>
                  <a:ext uri="{FF2B5EF4-FFF2-40B4-BE49-F238E27FC236}">
                    <a16:creationId xmlns:a16="http://schemas.microsoft.com/office/drawing/2014/main" id="{8D241820-5C9D-42F3-8B04-4C5BF24CEDFD}"/>
                  </a:ext>
                </a:extLst>
              </p:cNvPr>
              <p:cNvSpPr/>
              <p:nvPr/>
            </p:nvSpPr>
            <p:spPr bwMode="auto">
              <a:xfrm rot="10800000">
                <a:off x="4187660"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3" name="Rounded Rectangle 329">
                <a:extLst>
                  <a:ext uri="{FF2B5EF4-FFF2-40B4-BE49-F238E27FC236}">
                    <a16:creationId xmlns:a16="http://schemas.microsoft.com/office/drawing/2014/main" id="{7BDE17AA-2275-4CC9-8C5E-19B2FFA1F2B5}"/>
                  </a:ext>
                </a:extLst>
              </p:cNvPr>
              <p:cNvSpPr/>
              <p:nvPr/>
            </p:nvSpPr>
            <p:spPr bwMode="auto">
              <a:xfrm rot="10800000">
                <a:off x="4187659"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4" name="Rounded Rectangle 330">
                <a:extLst>
                  <a:ext uri="{FF2B5EF4-FFF2-40B4-BE49-F238E27FC236}">
                    <a16:creationId xmlns:a16="http://schemas.microsoft.com/office/drawing/2014/main" id="{B6ED1CB4-E301-4FD4-9256-7AAD863CBE6A}"/>
                  </a:ext>
                </a:extLst>
              </p:cNvPr>
              <p:cNvSpPr/>
              <p:nvPr/>
            </p:nvSpPr>
            <p:spPr bwMode="auto">
              <a:xfrm rot="10800000">
                <a:off x="4187659"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5" name="Rounded Rectangle 331">
                <a:extLst>
                  <a:ext uri="{FF2B5EF4-FFF2-40B4-BE49-F238E27FC236}">
                    <a16:creationId xmlns:a16="http://schemas.microsoft.com/office/drawing/2014/main" id="{9AEA6AA0-F055-4EFC-93A2-57C5E69D943C}"/>
                  </a:ext>
                </a:extLst>
              </p:cNvPr>
              <p:cNvSpPr/>
              <p:nvPr/>
            </p:nvSpPr>
            <p:spPr bwMode="auto">
              <a:xfrm rot="10800000">
                <a:off x="4187658"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6" name="Rounded Rectangle 332">
                <a:extLst>
                  <a:ext uri="{FF2B5EF4-FFF2-40B4-BE49-F238E27FC236}">
                    <a16:creationId xmlns:a16="http://schemas.microsoft.com/office/drawing/2014/main" id="{468D6904-8FA0-4A0D-B809-259A0EA28845}"/>
                  </a:ext>
                </a:extLst>
              </p:cNvPr>
              <p:cNvSpPr/>
              <p:nvPr/>
            </p:nvSpPr>
            <p:spPr bwMode="auto">
              <a:xfrm rot="10800000">
                <a:off x="4187658"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7" name="Rounded Rectangle 333">
                <a:extLst>
                  <a:ext uri="{FF2B5EF4-FFF2-40B4-BE49-F238E27FC236}">
                    <a16:creationId xmlns:a16="http://schemas.microsoft.com/office/drawing/2014/main" id="{9CBB09AC-D076-4C45-A533-6ACDE88F9CF7}"/>
                  </a:ext>
                </a:extLst>
              </p:cNvPr>
              <p:cNvSpPr/>
              <p:nvPr/>
            </p:nvSpPr>
            <p:spPr bwMode="auto">
              <a:xfrm rot="10800000">
                <a:off x="4187658"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8" name="Rounded Rectangle 334">
                <a:extLst>
                  <a:ext uri="{FF2B5EF4-FFF2-40B4-BE49-F238E27FC236}">
                    <a16:creationId xmlns:a16="http://schemas.microsoft.com/office/drawing/2014/main" id="{CBE5AE03-3A93-4FD2-BD45-DBC4F3383D52}"/>
                  </a:ext>
                </a:extLst>
              </p:cNvPr>
              <p:cNvSpPr/>
              <p:nvPr/>
            </p:nvSpPr>
            <p:spPr bwMode="auto">
              <a:xfrm rot="10800000">
                <a:off x="4187658"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49" name="Rounded Rectangle 335">
                <a:extLst>
                  <a:ext uri="{FF2B5EF4-FFF2-40B4-BE49-F238E27FC236}">
                    <a16:creationId xmlns:a16="http://schemas.microsoft.com/office/drawing/2014/main" id="{6ADBA124-3457-4899-886E-CEA164E0402D}"/>
                  </a:ext>
                </a:extLst>
              </p:cNvPr>
              <p:cNvSpPr/>
              <p:nvPr/>
            </p:nvSpPr>
            <p:spPr bwMode="auto">
              <a:xfrm rot="10800000">
                <a:off x="4187658"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0" name="Rounded Rectangle 336">
                <a:extLst>
                  <a:ext uri="{FF2B5EF4-FFF2-40B4-BE49-F238E27FC236}">
                    <a16:creationId xmlns:a16="http://schemas.microsoft.com/office/drawing/2014/main" id="{B5FA29DE-EB86-43D0-92AF-48804D850711}"/>
                  </a:ext>
                </a:extLst>
              </p:cNvPr>
              <p:cNvSpPr/>
              <p:nvPr/>
            </p:nvSpPr>
            <p:spPr bwMode="auto">
              <a:xfrm rot="10800000">
                <a:off x="4054863"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1" name="Rounded Rectangle 337">
                <a:extLst>
                  <a:ext uri="{FF2B5EF4-FFF2-40B4-BE49-F238E27FC236}">
                    <a16:creationId xmlns:a16="http://schemas.microsoft.com/office/drawing/2014/main" id="{7CE574E1-FA8C-498D-A2FC-14385075F7AD}"/>
                  </a:ext>
                </a:extLst>
              </p:cNvPr>
              <p:cNvSpPr/>
              <p:nvPr/>
            </p:nvSpPr>
            <p:spPr bwMode="auto">
              <a:xfrm rot="10800000">
                <a:off x="4054862"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2" name="Rounded Rectangle 338">
                <a:extLst>
                  <a:ext uri="{FF2B5EF4-FFF2-40B4-BE49-F238E27FC236}">
                    <a16:creationId xmlns:a16="http://schemas.microsoft.com/office/drawing/2014/main" id="{665E0E79-39C0-4D14-B5D7-095EBBEFDFD8}"/>
                  </a:ext>
                </a:extLst>
              </p:cNvPr>
              <p:cNvSpPr/>
              <p:nvPr/>
            </p:nvSpPr>
            <p:spPr bwMode="auto">
              <a:xfrm rot="10800000">
                <a:off x="4054862"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3" name="Rounded Rectangle 339">
                <a:extLst>
                  <a:ext uri="{FF2B5EF4-FFF2-40B4-BE49-F238E27FC236}">
                    <a16:creationId xmlns:a16="http://schemas.microsoft.com/office/drawing/2014/main" id="{26E1094D-1A3D-40AA-A93B-FDA5335AD0DC}"/>
                  </a:ext>
                </a:extLst>
              </p:cNvPr>
              <p:cNvSpPr/>
              <p:nvPr/>
            </p:nvSpPr>
            <p:spPr bwMode="auto">
              <a:xfrm rot="10800000">
                <a:off x="4054861"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4" name="Rounded Rectangle 340">
                <a:extLst>
                  <a:ext uri="{FF2B5EF4-FFF2-40B4-BE49-F238E27FC236}">
                    <a16:creationId xmlns:a16="http://schemas.microsoft.com/office/drawing/2014/main" id="{81C8EF70-213F-4C33-86E1-3E9E4C141E9B}"/>
                  </a:ext>
                </a:extLst>
              </p:cNvPr>
              <p:cNvSpPr/>
              <p:nvPr/>
            </p:nvSpPr>
            <p:spPr bwMode="auto">
              <a:xfrm rot="10800000">
                <a:off x="4054861"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5" name="Rounded Rectangle 341">
                <a:extLst>
                  <a:ext uri="{FF2B5EF4-FFF2-40B4-BE49-F238E27FC236}">
                    <a16:creationId xmlns:a16="http://schemas.microsoft.com/office/drawing/2014/main" id="{B72708CE-185C-406E-B624-1619DDA5F983}"/>
                  </a:ext>
                </a:extLst>
              </p:cNvPr>
              <p:cNvSpPr/>
              <p:nvPr/>
            </p:nvSpPr>
            <p:spPr bwMode="auto">
              <a:xfrm rot="10800000">
                <a:off x="4054861"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6" name="Rounded Rectangle 342">
                <a:extLst>
                  <a:ext uri="{FF2B5EF4-FFF2-40B4-BE49-F238E27FC236}">
                    <a16:creationId xmlns:a16="http://schemas.microsoft.com/office/drawing/2014/main" id="{364804E2-0937-44A9-830E-0A235F7ED39C}"/>
                  </a:ext>
                </a:extLst>
              </p:cNvPr>
              <p:cNvSpPr/>
              <p:nvPr/>
            </p:nvSpPr>
            <p:spPr bwMode="auto">
              <a:xfrm rot="10800000">
                <a:off x="4054860"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7" name="Rounded Rectangle 343">
                <a:extLst>
                  <a:ext uri="{FF2B5EF4-FFF2-40B4-BE49-F238E27FC236}">
                    <a16:creationId xmlns:a16="http://schemas.microsoft.com/office/drawing/2014/main" id="{BBD0FB55-F296-4D3D-801E-DF6E6D882C76}"/>
                  </a:ext>
                </a:extLst>
              </p:cNvPr>
              <p:cNvSpPr/>
              <p:nvPr/>
            </p:nvSpPr>
            <p:spPr bwMode="auto">
              <a:xfrm rot="10800000">
                <a:off x="4054860"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8" name="Rounded Rectangle 344">
                <a:extLst>
                  <a:ext uri="{FF2B5EF4-FFF2-40B4-BE49-F238E27FC236}">
                    <a16:creationId xmlns:a16="http://schemas.microsoft.com/office/drawing/2014/main" id="{6F391F63-0281-46E5-8044-061903CB0730}"/>
                  </a:ext>
                </a:extLst>
              </p:cNvPr>
              <p:cNvSpPr/>
              <p:nvPr/>
            </p:nvSpPr>
            <p:spPr bwMode="auto">
              <a:xfrm rot="10800000">
                <a:off x="3922065"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59" name="Rounded Rectangle 345">
                <a:extLst>
                  <a:ext uri="{FF2B5EF4-FFF2-40B4-BE49-F238E27FC236}">
                    <a16:creationId xmlns:a16="http://schemas.microsoft.com/office/drawing/2014/main" id="{6BB0F9BD-2E26-45CE-96FC-850A072BF0C5}"/>
                  </a:ext>
                </a:extLst>
              </p:cNvPr>
              <p:cNvSpPr/>
              <p:nvPr/>
            </p:nvSpPr>
            <p:spPr bwMode="auto">
              <a:xfrm rot="10800000">
                <a:off x="3922064"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0" name="Rounded Rectangle 346">
                <a:extLst>
                  <a:ext uri="{FF2B5EF4-FFF2-40B4-BE49-F238E27FC236}">
                    <a16:creationId xmlns:a16="http://schemas.microsoft.com/office/drawing/2014/main" id="{3106A435-0634-40E7-B2B1-B719154DE0F0}"/>
                  </a:ext>
                </a:extLst>
              </p:cNvPr>
              <p:cNvSpPr/>
              <p:nvPr/>
            </p:nvSpPr>
            <p:spPr bwMode="auto">
              <a:xfrm rot="10800000">
                <a:off x="3922064"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1" name="Rounded Rectangle 347">
                <a:extLst>
                  <a:ext uri="{FF2B5EF4-FFF2-40B4-BE49-F238E27FC236}">
                    <a16:creationId xmlns:a16="http://schemas.microsoft.com/office/drawing/2014/main" id="{7F58FFBA-1726-4A7F-B205-510A5E8ACCF6}"/>
                  </a:ext>
                </a:extLst>
              </p:cNvPr>
              <p:cNvSpPr/>
              <p:nvPr/>
            </p:nvSpPr>
            <p:spPr bwMode="auto">
              <a:xfrm rot="10800000">
                <a:off x="3922063"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2" name="Rounded Rectangle 348">
                <a:extLst>
                  <a:ext uri="{FF2B5EF4-FFF2-40B4-BE49-F238E27FC236}">
                    <a16:creationId xmlns:a16="http://schemas.microsoft.com/office/drawing/2014/main" id="{EFC5BCAE-227A-4C59-8181-C3116DB2A2E1}"/>
                  </a:ext>
                </a:extLst>
              </p:cNvPr>
              <p:cNvSpPr/>
              <p:nvPr/>
            </p:nvSpPr>
            <p:spPr bwMode="auto">
              <a:xfrm rot="10800000">
                <a:off x="3922063"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3" name="Rounded Rectangle 349">
                <a:extLst>
                  <a:ext uri="{FF2B5EF4-FFF2-40B4-BE49-F238E27FC236}">
                    <a16:creationId xmlns:a16="http://schemas.microsoft.com/office/drawing/2014/main" id="{421832BA-63AF-4182-A3F4-BE20D1EB2B6A}"/>
                  </a:ext>
                </a:extLst>
              </p:cNvPr>
              <p:cNvSpPr/>
              <p:nvPr/>
            </p:nvSpPr>
            <p:spPr bwMode="auto">
              <a:xfrm rot="10800000">
                <a:off x="3922063"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4" name="Rounded Rectangle 350">
                <a:extLst>
                  <a:ext uri="{FF2B5EF4-FFF2-40B4-BE49-F238E27FC236}">
                    <a16:creationId xmlns:a16="http://schemas.microsoft.com/office/drawing/2014/main" id="{0580B5B2-0E20-4EE0-B288-640ABB5A1360}"/>
                  </a:ext>
                </a:extLst>
              </p:cNvPr>
              <p:cNvSpPr/>
              <p:nvPr/>
            </p:nvSpPr>
            <p:spPr bwMode="auto">
              <a:xfrm rot="10800000">
                <a:off x="3922062"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5" name="Rounded Rectangle 351">
                <a:extLst>
                  <a:ext uri="{FF2B5EF4-FFF2-40B4-BE49-F238E27FC236}">
                    <a16:creationId xmlns:a16="http://schemas.microsoft.com/office/drawing/2014/main" id="{ED319027-05F4-44C1-BBEC-CBDAD8F45049}"/>
                  </a:ext>
                </a:extLst>
              </p:cNvPr>
              <p:cNvSpPr/>
              <p:nvPr/>
            </p:nvSpPr>
            <p:spPr bwMode="auto">
              <a:xfrm rot="10800000">
                <a:off x="3922062"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6" name="Rounded Rectangle 352">
                <a:extLst>
                  <a:ext uri="{FF2B5EF4-FFF2-40B4-BE49-F238E27FC236}">
                    <a16:creationId xmlns:a16="http://schemas.microsoft.com/office/drawing/2014/main" id="{D0C112CC-AC86-4139-91DA-D630D42105D2}"/>
                  </a:ext>
                </a:extLst>
              </p:cNvPr>
              <p:cNvSpPr/>
              <p:nvPr/>
            </p:nvSpPr>
            <p:spPr bwMode="auto">
              <a:xfrm rot="10800000">
                <a:off x="3789267"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7" name="Rounded Rectangle 353">
                <a:extLst>
                  <a:ext uri="{FF2B5EF4-FFF2-40B4-BE49-F238E27FC236}">
                    <a16:creationId xmlns:a16="http://schemas.microsoft.com/office/drawing/2014/main" id="{1FFB5896-2941-40A4-B9DE-03A3530462CF}"/>
                  </a:ext>
                </a:extLst>
              </p:cNvPr>
              <p:cNvSpPr/>
              <p:nvPr/>
            </p:nvSpPr>
            <p:spPr bwMode="auto">
              <a:xfrm rot="10800000">
                <a:off x="3789266"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8" name="Rounded Rectangle 354">
                <a:extLst>
                  <a:ext uri="{FF2B5EF4-FFF2-40B4-BE49-F238E27FC236}">
                    <a16:creationId xmlns:a16="http://schemas.microsoft.com/office/drawing/2014/main" id="{44AA4FD5-3750-4FA0-88EB-3CD1541CBCEE}"/>
                  </a:ext>
                </a:extLst>
              </p:cNvPr>
              <p:cNvSpPr/>
              <p:nvPr/>
            </p:nvSpPr>
            <p:spPr bwMode="auto">
              <a:xfrm rot="10800000">
                <a:off x="3789266"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69" name="Rounded Rectangle 355">
                <a:extLst>
                  <a:ext uri="{FF2B5EF4-FFF2-40B4-BE49-F238E27FC236}">
                    <a16:creationId xmlns:a16="http://schemas.microsoft.com/office/drawing/2014/main" id="{BE1EF049-941D-4E90-ABD1-8DBE8B25FCD2}"/>
                  </a:ext>
                </a:extLst>
              </p:cNvPr>
              <p:cNvSpPr/>
              <p:nvPr/>
            </p:nvSpPr>
            <p:spPr bwMode="auto">
              <a:xfrm rot="10800000">
                <a:off x="3789266"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0" name="Rounded Rectangle 356">
                <a:extLst>
                  <a:ext uri="{FF2B5EF4-FFF2-40B4-BE49-F238E27FC236}">
                    <a16:creationId xmlns:a16="http://schemas.microsoft.com/office/drawing/2014/main" id="{3A38F0C7-C293-4AF6-B81D-81C8D8919496}"/>
                  </a:ext>
                </a:extLst>
              </p:cNvPr>
              <p:cNvSpPr/>
              <p:nvPr/>
            </p:nvSpPr>
            <p:spPr bwMode="auto">
              <a:xfrm rot="10800000">
                <a:off x="3789266"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1" name="Rounded Rectangle 357">
                <a:extLst>
                  <a:ext uri="{FF2B5EF4-FFF2-40B4-BE49-F238E27FC236}">
                    <a16:creationId xmlns:a16="http://schemas.microsoft.com/office/drawing/2014/main" id="{A17F7E1D-3299-49F8-8DA5-694E81331A34}"/>
                  </a:ext>
                </a:extLst>
              </p:cNvPr>
              <p:cNvSpPr/>
              <p:nvPr/>
            </p:nvSpPr>
            <p:spPr bwMode="auto">
              <a:xfrm rot="10800000">
                <a:off x="3789266"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2" name="Rounded Rectangle 358">
                <a:extLst>
                  <a:ext uri="{FF2B5EF4-FFF2-40B4-BE49-F238E27FC236}">
                    <a16:creationId xmlns:a16="http://schemas.microsoft.com/office/drawing/2014/main" id="{182CA0F6-AABC-4CBA-A8D6-0030DACDA47E}"/>
                  </a:ext>
                </a:extLst>
              </p:cNvPr>
              <p:cNvSpPr/>
              <p:nvPr/>
            </p:nvSpPr>
            <p:spPr bwMode="auto">
              <a:xfrm rot="10800000">
                <a:off x="3789265"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3" name="Rounded Rectangle 359">
                <a:extLst>
                  <a:ext uri="{FF2B5EF4-FFF2-40B4-BE49-F238E27FC236}">
                    <a16:creationId xmlns:a16="http://schemas.microsoft.com/office/drawing/2014/main" id="{4D1189C5-27AD-47A4-AEFB-70253A71DE91}"/>
                  </a:ext>
                </a:extLst>
              </p:cNvPr>
              <p:cNvSpPr/>
              <p:nvPr/>
            </p:nvSpPr>
            <p:spPr bwMode="auto">
              <a:xfrm rot="10800000">
                <a:off x="3789265"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4" name="Rounded Rectangle 360">
                <a:extLst>
                  <a:ext uri="{FF2B5EF4-FFF2-40B4-BE49-F238E27FC236}">
                    <a16:creationId xmlns:a16="http://schemas.microsoft.com/office/drawing/2014/main" id="{1400F77A-AC05-4447-B8D4-8E089B000B5D}"/>
                  </a:ext>
                </a:extLst>
              </p:cNvPr>
              <p:cNvSpPr/>
              <p:nvPr/>
            </p:nvSpPr>
            <p:spPr bwMode="auto">
              <a:xfrm rot="10800000">
                <a:off x="3542531"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5" name="Rounded Rectangle 361">
                <a:extLst>
                  <a:ext uri="{FF2B5EF4-FFF2-40B4-BE49-F238E27FC236}">
                    <a16:creationId xmlns:a16="http://schemas.microsoft.com/office/drawing/2014/main" id="{7FB73945-E065-48F5-B3F3-8D09C6356738}"/>
                  </a:ext>
                </a:extLst>
              </p:cNvPr>
              <p:cNvSpPr/>
              <p:nvPr/>
            </p:nvSpPr>
            <p:spPr bwMode="auto">
              <a:xfrm rot="10800000">
                <a:off x="3542530"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6" name="Rounded Rectangle 362">
                <a:extLst>
                  <a:ext uri="{FF2B5EF4-FFF2-40B4-BE49-F238E27FC236}">
                    <a16:creationId xmlns:a16="http://schemas.microsoft.com/office/drawing/2014/main" id="{38D5882E-9DAC-4E2B-BE34-4789420A0196}"/>
                  </a:ext>
                </a:extLst>
              </p:cNvPr>
              <p:cNvSpPr/>
              <p:nvPr/>
            </p:nvSpPr>
            <p:spPr bwMode="auto">
              <a:xfrm rot="10800000">
                <a:off x="3542530"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7" name="Rounded Rectangle 363">
                <a:extLst>
                  <a:ext uri="{FF2B5EF4-FFF2-40B4-BE49-F238E27FC236}">
                    <a16:creationId xmlns:a16="http://schemas.microsoft.com/office/drawing/2014/main" id="{BC6773D5-D74C-4F46-8C38-8C75BE562A83}"/>
                  </a:ext>
                </a:extLst>
              </p:cNvPr>
              <p:cNvSpPr/>
              <p:nvPr/>
            </p:nvSpPr>
            <p:spPr bwMode="auto">
              <a:xfrm rot="10800000">
                <a:off x="3542529"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8" name="Rounded Rectangle 364">
                <a:extLst>
                  <a:ext uri="{FF2B5EF4-FFF2-40B4-BE49-F238E27FC236}">
                    <a16:creationId xmlns:a16="http://schemas.microsoft.com/office/drawing/2014/main" id="{A955F8AE-4E14-49E0-9562-7F47E4702517}"/>
                  </a:ext>
                </a:extLst>
              </p:cNvPr>
              <p:cNvSpPr/>
              <p:nvPr/>
            </p:nvSpPr>
            <p:spPr bwMode="auto">
              <a:xfrm rot="10800000">
                <a:off x="3542529"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79" name="Rounded Rectangle 365">
                <a:extLst>
                  <a:ext uri="{FF2B5EF4-FFF2-40B4-BE49-F238E27FC236}">
                    <a16:creationId xmlns:a16="http://schemas.microsoft.com/office/drawing/2014/main" id="{7339DFD1-88F5-4937-857B-543FED818F52}"/>
                  </a:ext>
                </a:extLst>
              </p:cNvPr>
              <p:cNvSpPr/>
              <p:nvPr/>
            </p:nvSpPr>
            <p:spPr bwMode="auto">
              <a:xfrm rot="10800000">
                <a:off x="3542529"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0" name="Rounded Rectangle 366">
                <a:extLst>
                  <a:ext uri="{FF2B5EF4-FFF2-40B4-BE49-F238E27FC236}">
                    <a16:creationId xmlns:a16="http://schemas.microsoft.com/office/drawing/2014/main" id="{C6309DDA-0DEE-4644-8757-178F34E6EC70}"/>
                  </a:ext>
                </a:extLst>
              </p:cNvPr>
              <p:cNvSpPr/>
              <p:nvPr/>
            </p:nvSpPr>
            <p:spPr bwMode="auto">
              <a:xfrm rot="10800000">
                <a:off x="3542528"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1" name="Rounded Rectangle 367">
                <a:extLst>
                  <a:ext uri="{FF2B5EF4-FFF2-40B4-BE49-F238E27FC236}">
                    <a16:creationId xmlns:a16="http://schemas.microsoft.com/office/drawing/2014/main" id="{0DB58D22-13C0-4E9A-9BB5-0876B5E8BD32}"/>
                  </a:ext>
                </a:extLst>
              </p:cNvPr>
              <p:cNvSpPr/>
              <p:nvPr/>
            </p:nvSpPr>
            <p:spPr bwMode="auto">
              <a:xfrm rot="10800000">
                <a:off x="3542528"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2" name="Rounded Rectangle 368">
                <a:extLst>
                  <a:ext uri="{FF2B5EF4-FFF2-40B4-BE49-F238E27FC236}">
                    <a16:creationId xmlns:a16="http://schemas.microsoft.com/office/drawing/2014/main" id="{D8925BFF-187D-4569-AE36-0C1AE7050EC8}"/>
                  </a:ext>
                </a:extLst>
              </p:cNvPr>
              <p:cNvSpPr/>
              <p:nvPr/>
            </p:nvSpPr>
            <p:spPr bwMode="auto">
              <a:xfrm rot="10800000">
                <a:off x="3409733"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3" name="Rounded Rectangle 369">
                <a:extLst>
                  <a:ext uri="{FF2B5EF4-FFF2-40B4-BE49-F238E27FC236}">
                    <a16:creationId xmlns:a16="http://schemas.microsoft.com/office/drawing/2014/main" id="{E697ED3F-25A2-4C51-B559-216CEAD542A1}"/>
                  </a:ext>
                </a:extLst>
              </p:cNvPr>
              <p:cNvSpPr/>
              <p:nvPr/>
            </p:nvSpPr>
            <p:spPr bwMode="auto">
              <a:xfrm rot="10800000">
                <a:off x="3409732"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4" name="Rounded Rectangle 370">
                <a:extLst>
                  <a:ext uri="{FF2B5EF4-FFF2-40B4-BE49-F238E27FC236}">
                    <a16:creationId xmlns:a16="http://schemas.microsoft.com/office/drawing/2014/main" id="{5C9E091D-E544-4E4F-AC06-97E1D4931B02}"/>
                  </a:ext>
                </a:extLst>
              </p:cNvPr>
              <p:cNvSpPr/>
              <p:nvPr/>
            </p:nvSpPr>
            <p:spPr bwMode="auto">
              <a:xfrm rot="10800000">
                <a:off x="3409732"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5" name="Rounded Rectangle 371">
                <a:extLst>
                  <a:ext uri="{FF2B5EF4-FFF2-40B4-BE49-F238E27FC236}">
                    <a16:creationId xmlns:a16="http://schemas.microsoft.com/office/drawing/2014/main" id="{2FA4C708-7609-43BA-9F81-A45E49CCAA10}"/>
                  </a:ext>
                </a:extLst>
              </p:cNvPr>
              <p:cNvSpPr/>
              <p:nvPr/>
            </p:nvSpPr>
            <p:spPr bwMode="auto">
              <a:xfrm rot="10800000">
                <a:off x="3409732"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6" name="Rounded Rectangle 372">
                <a:extLst>
                  <a:ext uri="{FF2B5EF4-FFF2-40B4-BE49-F238E27FC236}">
                    <a16:creationId xmlns:a16="http://schemas.microsoft.com/office/drawing/2014/main" id="{E2D0D08A-AFCE-4E46-B822-ACBAAEA654E1}"/>
                  </a:ext>
                </a:extLst>
              </p:cNvPr>
              <p:cNvSpPr/>
              <p:nvPr/>
            </p:nvSpPr>
            <p:spPr bwMode="auto">
              <a:xfrm rot="10800000">
                <a:off x="3409732"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7" name="Rounded Rectangle 373">
                <a:extLst>
                  <a:ext uri="{FF2B5EF4-FFF2-40B4-BE49-F238E27FC236}">
                    <a16:creationId xmlns:a16="http://schemas.microsoft.com/office/drawing/2014/main" id="{577FECF5-0AC7-4C65-BC9B-6E8AF72783C1}"/>
                  </a:ext>
                </a:extLst>
              </p:cNvPr>
              <p:cNvSpPr/>
              <p:nvPr/>
            </p:nvSpPr>
            <p:spPr bwMode="auto">
              <a:xfrm rot="10800000">
                <a:off x="3409732"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8" name="Rounded Rectangle 374">
                <a:extLst>
                  <a:ext uri="{FF2B5EF4-FFF2-40B4-BE49-F238E27FC236}">
                    <a16:creationId xmlns:a16="http://schemas.microsoft.com/office/drawing/2014/main" id="{B29E8C84-A195-457F-BBE7-A00D16DF4A7C}"/>
                  </a:ext>
                </a:extLst>
              </p:cNvPr>
              <p:cNvSpPr/>
              <p:nvPr/>
            </p:nvSpPr>
            <p:spPr bwMode="auto">
              <a:xfrm rot="10800000">
                <a:off x="3409731"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89" name="Rounded Rectangle 375">
                <a:extLst>
                  <a:ext uri="{FF2B5EF4-FFF2-40B4-BE49-F238E27FC236}">
                    <a16:creationId xmlns:a16="http://schemas.microsoft.com/office/drawing/2014/main" id="{E58DE184-794E-497B-8CEC-D8270B132361}"/>
                  </a:ext>
                </a:extLst>
              </p:cNvPr>
              <p:cNvSpPr/>
              <p:nvPr/>
            </p:nvSpPr>
            <p:spPr bwMode="auto">
              <a:xfrm rot="10800000">
                <a:off x="3409731"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0" name="Rounded Rectangle 376">
                <a:extLst>
                  <a:ext uri="{FF2B5EF4-FFF2-40B4-BE49-F238E27FC236}">
                    <a16:creationId xmlns:a16="http://schemas.microsoft.com/office/drawing/2014/main" id="{144A3C0B-22EC-43D4-A33E-D118BE5A2303}"/>
                  </a:ext>
                </a:extLst>
              </p:cNvPr>
              <p:cNvSpPr/>
              <p:nvPr/>
            </p:nvSpPr>
            <p:spPr bwMode="auto">
              <a:xfrm rot="10800000">
                <a:off x="3276935"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1" name="Rounded Rectangle 377">
                <a:extLst>
                  <a:ext uri="{FF2B5EF4-FFF2-40B4-BE49-F238E27FC236}">
                    <a16:creationId xmlns:a16="http://schemas.microsoft.com/office/drawing/2014/main" id="{4B94E648-5365-4F6C-9681-E2D4ABF6A06B}"/>
                  </a:ext>
                </a:extLst>
              </p:cNvPr>
              <p:cNvSpPr/>
              <p:nvPr/>
            </p:nvSpPr>
            <p:spPr bwMode="auto">
              <a:xfrm rot="10800000">
                <a:off x="3276934"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2" name="Rounded Rectangle 378">
                <a:extLst>
                  <a:ext uri="{FF2B5EF4-FFF2-40B4-BE49-F238E27FC236}">
                    <a16:creationId xmlns:a16="http://schemas.microsoft.com/office/drawing/2014/main" id="{D52E41B7-889B-42EE-9DF1-1A6135AF5183}"/>
                  </a:ext>
                </a:extLst>
              </p:cNvPr>
              <p:cNvSpPr/>
              <p:nvPr/>
            </p:nvSpPr>
            <p:spPr bwMode="auto">
              <a:xfrm rot="10800000">
                <a:off x="3276934"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3" name="Rounded Rectangle 379">
                <a:extLst>
                  <a:ext uri="{FF2B5EF4-FFF2-40B4-BE49-F238E27FC236}">
                    <a16:creationId xmlns:a16="http://schemas.microsoft.com/office/drawing/2014/main" id="{C442E749-8AA7-4730-B30C-14FA559D57BD}"/>
                  </a:ext>
                </a:extLst>
              </p:cNvPr>
              <p:cNvSpPr/>
              <p:nvPr/>
            </p:nvSpPr>
            <p:spPr bwMode="auto">
              <a:xfrm rot="10800000">
                <a:off x="3276934"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4" name="Rounded Rectangle 380">
                <a:extLst>
                  <a:ext uri="{FF2B5EF4-FFF2-40B4-BE49-F238E27FC236}">
                    <a16:creationId xmlns:a16="http://schemas.microsoft.com/office/drawing/2014/main" id="{F2B4E494-CEFA-476D-ACE9-8B98EB187BE3}"/>
                  </a:ext>
                </a:extLst>
              </p:cNvPr>
              <p:cNvSpPr/>
              <p:nvPr/>
            </p:nvSpPr>
            <p:spPr bwMode="auto">
              <a:xfrm rot="10800000">
                <a:off x="3276934"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5" name="Rounded Rectangle 381">
                <a:extLst>
                  <a:ext uri="{FF2B5EF4-FFF2-40B4-BE49-F238E27FC236}">
                    <a16:creationId xmlns:a16="http://schemas.microsoft.com/office/drawing/2014/main" id="{903699E4-9F0A-4C27-B45A-150AE44A95A7}"/>
                  </a:ext>
                </a:extLst>
              </p:cNvPr>
              <p:cNvSpPr/>
              <p:nvPr/>
            </p:nvSpPr>
            <p:spPr bwMode="auto">
              <a:xfrm rot="10800000">
                <a:off x="3276934"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6" name="Rounded Rectangle 382">
                <a:extLst>
                  <a:ext uri="{FF2B5EF4-FFF2-40B4-BE49-F238E27FC236}">
                    <a16:creationId xmlns:a16="http://schemas.microsoft.com/office/drawing/2014/main" id="{045151AA-E34A-48AC-BAD7-91B00EC7C41B}"/>
                  </a:ext>
                </a:extLst>
              </p:cNvPr>
              <p:cNvSpPr/>
              <p:nvPr/>
            </p:nvSpPr>
            <p:spPr bwMode="auto">
              <a:xfrm rot="10800000">
                <a:off x="3276933"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7" name="Rounded Rectangle 383">
                <a:extLst>
                  <a:ext uri="{FF2B5EF4-FFF2-40B4-BE49-F238E27FC236}">
                    <a16:creationId xmlns:a16="http://schemas.microsoft.com/office/drawing/2014/main" id="{CEB8C87C-90BF-4A1E-900B-0F047C0F8EFC}"/>
                  </a:ext>
                </a:extLst>
              </p:cNvPr>
              <p:cNvSpPr/>
              <p:nvPr/>
            </p:nvSpPr>
            <p:spPr bwMode="auto">
              <a:xfrm rot="10800000">
                <a:off x="3276933"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8" name="Rounded Rectangle 384">
                <a:extLst>
                  <a:ext uri="{FF2B5EF4-FFF2-40B4-BE49-F238E27FC236}">
                    <a16:creationId xmlns:a16="http://schemas.microsoft.com/office/drawing/2014/main" id="{D70868C4-5E2A-475D-977B-4144AAEA8199}"/>
                  </a:ext>
                </a:extLst>
              </p:cNvPr>
              <p:cNvSpPr/>
              <p:nvPr/>
            </p:nvSpPr>
            <p:spPr bwMode="auto">
              <a:xfrm rot="10800000">
                <a:off x="3144138"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199" name="Rounded Rectangle 385">
                <a:extLst>
                  <a:ext uri="{FF2B5EF4-FFF2-40B4-BE49-F238E27FC236}">
                    <a16:creationId xmlns:a16="http://schemas.microsoft.com/office/drawing/2014/main" id="{35B7056B-3900-45DC-84ED-47F35237BA66}"/>
                  </a:ext>
                </a:extLst>
              </p:cNvPr>
              <p:cNvSpPr/>
              <p:nvPr/>
            </p:nvSpPr>
            <p:spPr bwMode="auto">
              <a:xfrm rot="10800000">
                <a:off x="3144137"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0" name="Rounded Rectangle 386">
                <a:extLst>
                  <a:ext uri="{FF2B5EF4-FFF2-40B4-BE49-F238E27FC236}">
                    <a16:creationId xmlns:a16="http://schemas.microsoft.com/office/drawing/2014/main" id="{EC5B38B3-C6A8-461C-9CDE-5DA792B67F34}"/>
                  </a:ext>
                </a:extLst>
              </p:cNvPr>
              <p:cNvSpPr/>
              <p:nvPr/>
            </p:nvSpPr>
            <p:spPr bwMode="auto">
              <a:xfrm rot="10800000">
                <a:off x="3144137"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1" name="Rounded Rectangle 387">
                <a:extLst>
                  <a:ext uri="{FF2B5EF4-FFF2-40B4-BE49-F238E27FC236}">
                    <a16:creationId xmlns:a16="http://schemas.microsoft.com/office/drawing/2014/main" id="{CA9D1017-9D3A-4DCD-96E1-ECC0A17D6660}"/>
                  </a:ext>
                </a:extLst>
              </p:cNvPr>
              <p:cNvSpPr/>
              <p:nvPr/>
            </p:nvSpPr>
            <p:spPr bwMode="auto">
              <a:xfrm rot="10800000">
                <a:off x="3144136"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2" name="Rounded Rectangle 388">
                <a:extLst>
                  <a:ext uri="{FF2B5EF4-FFF2-40B4-BE49-F238E27FC236}">
                    <a16:creationId xmlns:a16="http://schemas.microsoft.com/office/drawing/2014/main" id="{3952FAC4-2EEC-4134-9D07-72EC69F2CE8A}"/>
                  </a:ext>
                </a:extLst>
              </p:cNvPr>
              <p:cNvSpPr/>
              <p:nvPr/>
            </p:nvSpPr>
            <p:spPr bwMode="auto">
              <a:xfrm rot="10800000">
                <a:off x="3144136"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3" name="Rounded Rectangle 389">
                <a:extLst>
                  <a:ext uri="{FF2B5EF4-FFF2-40B4-BE49-F238E27FC236}">
                    <a16:creationId xmlns:a16="http://schemas.microsoft.com/office/drawing/2014/main" id="{66015DD7-7422-4C42-B91E-F7700B8812E7}"/>
                  </a:ext>
                </a:extLst>
              </p:cNvPr>
              <p:cNvSpPr/>
              <p:nvPr/>
            </p:nvSpPr>
            <p:spPr bwMode="auto">
              <a:xfrm rot="10800000">
                <a:off x="3144136"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4" name="Rounded Rectangle 390">
                <a:extLst>
                  <a:ext uri="{FF2B5EF4-FFF2-40B4-BE49-F238E27FC236}">
                    <a16:creationId xmlns:a16="http://schemas.microsoft.com/office/drawing/2014/main" id="{6232B2C4-270A-478E-B8BF-A7A522153587}"/>
                  </a:ext>
                </a:extLst>
              </p:cNvPr>
              <p:cNvSpPr/>
              <p:nvPr/>
            </p:nvSpPr>
            <p:spPr bwMode="auto">
              <a:xfrm rot="10800000">
                <a:off x="3144135"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5" name="Rounded Rectangle 391">
                <a:extLst>
                  <a:ext uri="{FF2B5EF4-FFF2-40B4-BE49-F238E27FC236}">
                    <a16:creationId xmlns:a16="http://schemas.microsoft.com/office/drawing/2014/main" id="{AF51F683-F729-4E22-8FF7-20D55BA13B89}"/>
                  </a:ext>
                </a:extLst>
              </p:cNvPr>
              <p:cNvSpPr/>
              <p:nvPr/>
            </p:nvSpPr>
            <p:spPr bwMode="auto">
              <a:xfrm rot="10800000">
                <a:off x="3144135"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6" name="Rounded Rectangle 392">
                <a:extLst>
                  <a:ext uri="{FF2B5EF4-FFF2-40B4-BE49-F238E27FC236}">
                    <a16:creationId xmlns:a16="http://schemas.microsoft.com/office/drawing/2014/main" id="{A2FBAC73-A864-42BD-89F0-EC14D0DC768C}"/>
                  </a:ext>
                </a:extLst>
              </p:cNvPr>
              <p:cNvSpPr/>
              <p:nvPr/>
            </p:nvSpPr>
            <p:spPr bwMode="auto">
              <a:xfrm rot="10800000">
                <a:off x="3011340"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7" name="Rounded Rectangle 393">
                <a:extLst>
                  <a:ext uri="{FF2B5EF4-FFF2-40B4-BE49-F238E27FC236}">
                    <a16:creationId xmlns:a16="http://schemas.microsoft.com/office/drawing/2014/main" id="{FCE93631-4980-4E34-9A52-5FF4DDD7D95F}"/>
                  </a:ext>
                </a:extLst>
              </p:cNvPr>
              <p:cNvSpPr/>
              <p:nvPr/>
            </p:nvSpPr>
            <p:spPr bwMode="auto">
              <a:xfrm rot="10800000">
                <a:off x="3011339"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8" name="Rounded Rectangle 394">
                <a:extLst>
                  <a:ext uri="{FF2B5EF4-FFF2-40B4-BE49-F238E27FC236}">
                    <a16:creationId xmlns:a16="http://schemas.microsoft.com/office/drawing/2014/main" id="{81DE6AC8-A84F-486E-89A5-04E74C3365B2}"/>
                  </a:ext>
                </a:extLst>
              </p:cNvPr>
              <p:cNvSpPr/>
              <p:nvPr/>
            </p:nvSpPr>
            <p:spPr bwMode="auto">
              <a:xfrm rot="10800000">
                <a:off x="3011339"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09" name="Rounded Rectangle 395">
                <a:extLst>
                  <a:ext uri="{FF2B5EF4-FFF2-40B4-BE49-F238E27FC236}">
                    <a16:creationId xmlns:a16="http://schemas.microsoft.com/office/drawing/2014/main" id="{E37828A2-4AD5-482C-8256-4578A4E08AE9}"/>
                  </a:ext>
                </a:extLst>
              </p:cNvPr>
              <p:cNvSpPr/>
              <p:nvPr/>
            </p:nvSpPr>
            <p:spPr bwMode="auto">
              <a:xfrm rot="10800000">
                <a:off x="3011339"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0" name="Rounded Rectangle 396">
                <a:extLst>
                  <a:ext uri="{FF2B5EF4-FFF2-40B4-BE49-F238E27FC236}">
                    <a16:creationId xmlns:a16="http://schemas.microsoft.com/office/drawing/2014/main" id="{9FC6971D-7A5D-48EE-8E5B-F62C992D2EFC}"/>
                  </a:ext>
                </a:extLst>
              </p:cNvPr>
              <p:cNvSpPr/>
              <p:nvPr/>
            </p:nvSpPr>
            <p:spPr bwMode="auto">
              <a:xfrm rot="10800000">
                <a:off x="3011339"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1" name="Rounded Rectangle 397">
                <a:extLst>
                  <a:ext uri="{FF2B5EF4-FFF2-40B4-BE49-F238E27FC236}">
                    <a16:creationId xmlns:a16="http://schemas.microsoft.com/office/drawing/2014/main" id="{84B6179C-4248-4AC1-8B48-E70AB213CD8B}"/>
                  </a:ext>
                </a:extLst>
              </p:cNvPr>
              <p:cNvSpPr/>
              <p:nvPr/>
            </p:nvSpPr>
            <p:spPr bwMode="auto">
              <a:xfrm rot="10800000">
                <a:off x="3011339"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2" name="Rounded Rectangle 398">
                <a:extLst>
                  <a:ext uri="{FF2B5EF4-FFF2-40B4-BE49-F238E27FC236}">
                    <a16:creationId xmlns:a16="http://schemas.microsoft.com/office/drawing/2014/main" id="{C430B14D-28D7-4DC5-9F2E-078F42F16045}"/>
                  </a:ext>
                </a:extLst>
              </p:cNvPr>
              <p:cNvSpPr/>
              <p:nvPr/>
            </p:nvSpPr>
            <p:spPr bwMode="auto">
              <a:xfrm rot="10800000">
                <a:off x="3011338"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3" name="Rounded Rectangle 399">
                <a:extLst>
                  <a:ext uri="{FF2B5EF4-FFF2-40B4-BE49-F238E27FC236}">
                    <a16:creationId xmlns:a16="http://schemas.microsoft.com/office/drawing/2014/main" id="{A2055FCA-8517-4B64-824A-57027E37756C}"/>
                  </a:ext>
                </a:extLst>
              </p:cNvPr>
              <p:cNvSpPr/>
              <p:nvPr/>
            </p:nvSpPr>
            <p:spPr bwMode="auto">
              <a:xfrm rot="10800000">
                <a:off x="3011338"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4" name="Rounded Rectangle 400">
                <a:extLst>
                  <a:ext uri="{FF2B5EF4-FFF2-40B4-BE49-F238E27FC236}">
                    <a16:creationId xmlns:a16="http://schemas.microsoft.com/office/drawing/2014/main" id="{740CB199-772C-4AC7-A0E0-41A3B05CA11C}"/>
                  </a:ext>
                </a:extLst>
              </p:cNvPr>
              <p:cNvSpPr/>
              <p:nvPr/>
            </p:nvSpPr>
            <p:spPr bwMode="auto">
              <a:xfrm rot="10800000">
                <a:off x="2878543" y="2911238"/>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5" name="Rounded Rectangle 401">
                <a:extLst>
                  <a:ext uri="{FF2B5EF4-FFF2-40B4-BE49-F238E27FC236}">
                    <a16:creationId xmlns:a16="http://schemas.microsoft.com/office/drawing/2014/main" id="{858C721D-32FF-45D9-BFF1-250F1D2831C0}"/>
                  </a:ext>
                </a:extLst>
              </p:cNvPr>
              <p:cNvSpPr/>
              <p:nvPr/>
            </p:nvSpPr>
            <p:spPr bwMode="auto">
              <a:xfrm rot="10800000">
                <a:off x="2878542" y="3023129"/>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6" name="Rounded Rectangle 402">
                <a:extLst>
                  <a:ext uri="{FF2B5EF4-FFF2-40B4-BE49-F238E27FC236}">
                    <a16:creationId xmlns:a16="http://schemas.microsoft.com/office/drawing/2014/main" id="{2900338B-B34A-4A30-A468-3779930A8EE6}"/>
                  </a:ext>
                </a:extLst>
              </p:cNvPr>
              <p:cNvSpPr/>
              <p:nvPr/>
            </p:nvSpPr>
            <p:spPr bwMode="auto">
              <a:xfrm rot="10800000">
                <a:off x="2878542" y="3135020"/>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7" name="Rounded Rectangle 403">
                <a:extLst>
                  <a:ext uri="{FF2B5EF4-FFF2-40B4-BE49-F238E27FC236}">
                    <a16:creationId xmlns:a16="http://schemas.microsoft.com/office/drawing/2014/main" id="{F9CA7F99-6E77-47AD-9ADC-3BE385260738}"/>
                  </a:ext>
                </a:extLst>
              </p:cNvPr>
              <p:cNvSpPr/>
              <p:nvPr/>
            </p:nvSpPr>
            <p:spPr bwMode="auto">
              <a:xfrm rot="10800000">
                <a:off x="2878541" y="3358802"/>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8" name="Rounded Rectangle 404">
                <a:extLst>
                  <a:ext uri="{FF2B5EF4-FFF2-40B4-BE49-F238E27FC236}">
                    <a16:creationId xmlns:a16="http://schemas.microsoft.com/office/drawing/2014/main" id="{2A8959B2-2F86-4453-AE84-A12E9CD38EBE}"/>
                  </a:ext>
                </a:extLst>
              </p:cNvPr>
              <p:cNvSpPr/>
              <p:nvPr/>
            </p:nvSpPr>
            <p:spPr bwMode="auto">
              <a:xfrm rot="10800000">
                <a:off x="2878541" y="347069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19" name="Rounded Rectangle 405">
                <a:extLst>
                  <a:ext uri="{FF2B5EF4-FFF2-40B4-BE49-F238E27FC236}">
                    <a16:creationId xmlns:a16="http://schemas.microsoft.com/office/drawing/2014/main" id="{EA918D70-9AC1-4292-BFCF-FC0619605A25}"/>
                  </a:ext>
                </a:extLst>
              </p:cNvPr>
              <p:cNvSpPr/>
              <p:nvPr/>
            </p:nvSpPr>
            <p:spPr bwMode="auto">
              <a:xfrm rot="10800000">
                <a:off x="2878541" y="3582584"/>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20" name="Rounded Rectangle 406">
                <a:extLst>
                  <a:ext uri="{FF2B5EF4-FFF2-40B4-BE49-F238E27FC236}">
                    <a16:creationId xmlns:a16="http://schemas.microsoft.com/office/drawing/2014/main" id="{38A2840B-24EA-4740-9195-3FA416597851}"/>
                  </a:ext>
                </a:extLst>
              </p:cNvPr>
              <p:cNvSpPr/>
              <p:nvPr/>
            </p:nvSpPr>
            <p:spPr bwMode="auto">
              <a:xfrm rot="10800000">
                <a:off x="2878540" y="3246911"/>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sp>
            <p:nvSpPr>
              <p:cNvPr id="221" name="Rounded Rectangle 407">
                <a:extLst>
                  <a:ext uri="{FF2B5EF4-FFF2-40B4-BE49-F238E27FC236}">
                    <a16:creationId xmlns:a16="http://schemas.microsoft.com/office/drawing/2014/main" id="{45A0EF01-3A55-42F5-B9B0-A7048F4A6D59}"/>
                  </a:ext>
                </a:extLst>
              </p:cNvPr>
              <p:cNvSpPr/>
              <p:nvPr/>
            </p:nvSpPr>
            <p:spPr bwMode="auto">
              <a:xfrm rot="10800000">
                <a:off x="2878540" y="3694473"/>
                <a:ext cx="94940" cy="89645"/>
              </a:xfrm>
              <a:prstGeom prst="roundRect">
                <a:avLst>
                  <a:gd name="adj" fmla="val 5203"/>
                </a:avLst>
              </a:prstGeom>
              <a:gradFill>
                <a:gsLst>
                  <a:gs pos="0">
                    <a:srgbClr val="69E515"/>
                  </a:gs>
                  <a:gs pos="68000">
                    <a:srgbClr val="3A761C"/>
                  </a:gs>
                  <a:gs pos="100000">
                    <a:srgbClr val="388A22"/>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endParaRPr lang="en-US" baseline="-25000" dirty="0">
                  <a:solidFill>
                    <a:srgbClr val="FFFFFF"/>
                  </a:solidFill>
                  <a:effectLst>
                    <a:outerShdw blurRad="38100" dist="38100" dir="2700000" algn="tl">
                      <a:srgbClr val="000000">
                        <a:alpha val="43137"/>
                      </a:srgbClr>
                    </a:outerShdw>
                  </a:effectLst>
                  <a:latin typeface="Trebuchet MS" pitchFamily="34" charset="0"/>
                </a:endParaRPr>
              </a:p>
            </p:txBody>
          </p:sp>
        </p:grpSp>
      </p:grpSp>
      <p:cxnSp>
        <p:nvCxnSpPr>
          <p:cNvPr id="222" name="Straight Arrow Connector 221">
            <a:extLst>
              <a:ext uri="{FF2B5EF4-FFF2-40B4-BE49-F238E27FC236}">
                <a16:creationId xmlns:a16="http://schemas.microsoft.com/office/drawing/2014/main" id="{D4798B47-33A3-44F1-9471-28DB999D56E6}"/>
              </a:ext>
            </a:extLst>
          </p:cNvPr>
          <p:cNvCxnSpPr>
            <a:cxnSpLocks/>
          </p:cNvCxnSpPr>
          <p:nvPr/>
        </p:nvCxnSpPr>
        <p:spPr>
          <a:xfrm flipH="1">
            <a:off x="2994695" y="4392172"/>
            <a:ext cx="77481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3" name="Oval 112">
            <a:extLst>
              <a:ext uri="{FF2B5EF4-FFF2-40B4-BE49-F238E27FC236}">
                <a16:creationId xmlns:a16="http://schemas.microsoft.com/office/drawing/2014/main" id="{A9FBF329-E994-4EF2-9029-6452BCF7D737}"/>
              </a:ext>
            </a:extLst>
          </p:cNvPr>
          <p:cNvSpPr/>
          <p:nvPr/>
        </p:nvSpPr>
        <p:spPr>
          <a:xfrm rot="10800000">
            <a:off x="770855" y="2620981"/>
            <a:ext cx="71796" cy="770101"/>
          </a:xfrm>
          <a:custGeom>
            <a:avLst/>
            <a:gdLst>
              <a:gd name="connsiteX0" fmla="*/ 0 w 3048786"/>
              <a:gd name="connsiteY0" fmla="*/ 1532176 h 3064351"/>
              <a:gd name="connsiteX1" fmla="*/ 1524393 w 3048786"/>
              <a:gd name="connsiteY1" fmla="*/ 0 h 3064351"/>
              <a:gd name="connsiteX2" fmla="*/ 3048786 w 3048786"/>
              <a:gd name="connsiteY2" fmla="*/ 1532176 h 3064351"/>
              <a:gd name="connsiteX3" fmla="*/ 1524393 w 3048786"/>
              <a:gd name="connsiteY3" fmla="*/ 3064352 h 3064351"/>
              <a:gd name="connsiteX4" fmla="*/ 0 w 3048786"/>
              <a:gd name="connsiteY4" fmla="*/ 1532176 h 3064351"/>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4" fmla="*/ 1615833 w 3048786"/>
              <a:gd name="connsiteY4" fmla="*/ 91440 h 3064352"/>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0" fmla="*/ 0 w 1524393"/>
              <a:gd name="connsiteY0" fmla="*/ 0 h 3064352"/>
              <a:gd name="connsiteX1" fmla="*/ 1524393 w 1524393"/>
              <a:gd name="connsiteY1" fmla="*/ 1532176 h 3064352"/>
              <a:gd name="connsiteX2" fmla="*/ 0 w 1524393"/>
              <a:gd name="connsiteY2" fmla="*/ 3064352 h 3064352"/>
              <a:gd name="connsiteX0" fmla="*/ 0 w 1537411"/>
              <a:gd name="connsiteY0" fmla="*/ 0 h 3064352"/>
              <a:gd name="connsiteX1" fmla="*/ 695959 w 1537411"/>
              <a:gd name="connsiteY1" fmla="*/ 157722 h 3064352"/>
              <a:gd name="connsiteX2" fmla="*/ 1524393 w 1537411"/>
              <a:gd name="connsiteY2" fmla="*/ 1532176 h 3064352"/>
              <a:gd name="connsiteX3" fmla="*/ 0 w 1537411"/>
              <a:gd name="connsiteY3" fmla="*/ 3064352 h 3064352"/>
              <a:gd name="connsiteX0" fmla="*/ 0 w 1537411"/>
              <a:gd name="connsiteY0" fmla="*/ 0 h 3067801"/>
              <a:gd name="connsiteX1" fmla="*/ 695959 w 1537411"/>
              <a:gd name="connsiteY1" fmla="*/ 157722 h 3067801"/>
              <a:gd name="connsiteX2" fmla="*/ 1524393 w 1537411"/>
              <a:gd name="connsiteY2" fmla="*/ 1532176 h 3067801"/>
              <a:gd name="connsiteX3" fmla="*/ 665529 w 1537411"/>
              <a:gd name="connsiteY3" fmla="*/ 2898300 h 3067801"/>
              <a:gd name="connsiteX4" fmla="*/ 0 w 1537411"/>
              <a:gd name="connsiteY4" fmla="*/ 3064352 h 3067801"/>
              <a:gd name="connsiteX0" fmla="*/ 0 w 1537411"/>
              <a:gd name="connsiteY0" fmla="*/ 0 h 2898300"/>
              <a:gd name="connsiteX1" fmla="*/ 695959 w 1537411"/>
              <a:gd name="connsiteY1" fmla="*/ 157722 h 2898300"/>
              <a:gd name="connsiteX2" fmla="*/ 1524393 w 1537411"/>
              <a:gd name="connsiteY2" fmla="*/ 1532176 h 2898300"/>
              <a:gd name="connsiteX3" fmla="*/ 665529 w 1537411"/>
              <a:gd name="connsiteY3" fmla="*/ 2898300 h 2898300"/>
              <a:gd name="connsiteX0" fmla="*/ 30430 w 871882"/>
              <a:gd name="connsiteY0" fmla="*/ 0 h 2740578"/>
              <a:gd name="connsiteX1" fmla="*/ 858864 w 871882"/>
              <a:gd name="connsiteY1" fmla="*/ 1374454 h 2740578"/>
              <a:gd name="connsiteX2" fmla="*/ 0 w 871882"/>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0674"/>
              <a:gd name="connsiteY0" fmla="*/ 0 h 2740578"/>
              <a:gd name="connsiteX1" fmla="*/ 1020222 w 1030674"/>
              <a:gd name="connsiteY1" fmla="*/ 1460332 h 2740578"/>
              <a:gd name="connsiteX2" fmla="*/ 0 w 1030674"/>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Lst>
            <a:ahLst/>
            <a:cxnLst>
              <a:cxn ang="0">
                <a:pos x="connsiteX0" y="connsiteY0"/>
              </a:cxn>
              <a:cxn ang="0">
                <a:pos x="connsiteX1" y="connsiteY1"/>
              </a:cxn>
              <a:cxn ang="0">
                <a:pos x="connsiteX2" y="connsiteY2"/>
              </a:cxn>
            </a:cxnLst>
            <a:rect l="l" t="t" r="r" b="b"/>
            <a:pathLst>
              <a:path w="1021357" h="2740578">
                <a:moveTo>
                  <a:pt x="30430" y="0"/>
                </a:moveTo>
                <a:cubicBezTo>
                  <a:pt x="284495" y="255363"/>
                  <a:pt x="974875" y="750468"/>
                  <a:pt x="1020222" y="1460332"/>
                </a:cubicBezTo>
                <a:cubicBezTo>
                  <a:pt x="1055507" y="2196194"/>
                  <a:pt x="254065" y="2485215"/>
                  <a:pt x="0" y="2740578"/>
                </a:cubicBezTo>
              </a:path>
            </a:pathLst>
          </a:custGeom>
          <a:noFill/>
          <a:ln w="44450">
            <a:solidFill>
              <a:schemeClr val="accent5"/>
            </a:solidFill>
            <a:headEnd type="triangle"/>
            <a:tailEnd type="non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grpSp>
        <p:nvGrpSpPr>
          <p:cNvPr id="224" name="Group 223">
            <a:extLst>
              <a:ext uri="{FF2B5EF4-FFF2-40B4-BE49-F238E27FC236}">
                <a16:creationId xmlns:a16="http://schemas.microsoft.com/office/drawing/2014/main" id="{5040F13F-4491-4522-8DC8-0114E37F6272}"/>
              </a:ext>
            </a:extLst>
          </p:cNvPr>
          <p:cNvGrpSpPr/>
          <p:nvPr/>
        </p:nvGrpSpPr>
        <p:grpSpPr>
          <a:xfrm>
            <a:off x="2529537" y="3275789"/>
            <a:ext cx="1167940" cy="601567"/>
            <a:chOff x="2561203" y="2622278"/>
            <a:chExt cx="1167939" cy="601567"/>
          </a:xfrm>
          <a:effectLst/>
        </p:grpSpPr>
        <p:grpSp>
          <p:nvGrpSpPr>
            <p:cNvPr id="225" name="Group 224">
              <a:extLst>
                <a:ext uri="{FF2B5EF4-FFF2-40B4-BE49-F238E27FC236}">
                  <a16:creationId xmlns:a16="http://schemas.microsoft.com/office/drawing/2014/main" id="{71CF389F-07B1-4697-A753-B67CC2852557}"/>
                </a:ext>
              </a:extLst>
            </p:cNvPr>
            <p:cNvGrpSpPr/>
            <p:nvPr/>
          </p:nvGrpSpPr>
          <p:grpSpPr>
            <a:xfrm flipH="1">
              <a:off x="2561203" y="2622278"/>
              <a:ext cx="584526" cy="601567"/>
              <a:chOff x="5802489" y="2978150"/>
              <a:chExt cx="648359" cy="250472"/>
            </a:xfrm>
          </p:grpSpPr>
          <p:cxnSp>
            <p:nvCxnSpPr>
              <p:cNvPr id="230" name="Straight Arrow Connector 229">
                <a:extLst>
                  <a:ext uri="{FF2B5EF4-FFF2-40B4-BE49-F238E27FC236}">
                    <a16:creationId xmlns:a16="http://schemas.microsoft.com/office/drawing/2014/main" id="{F645646C-909E-4E62-9FE8-B1232CA1BFAB}"/>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31" name="Straight Arrow Connector 230">
                <a:extLst>
                  <a:ext uri="{FF2B5EF4-FFF2-40B4-BE49-F238E27FC236}">
                    <a16:creationId xmlns:a16="http://schemas.microsoft.com/office/drawing/2014/main" id="{4C446863-1D5A-4FA5-91B1-B682538F6E8A}"/>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32" name="Straight Arrow Connector 231">
                <a:extLst>
                  <a:ext uri="{FF2B5EF4-FFF2-40B4-BE49-F238E27FC236}">
                    <a16:creationId xmlns:a16="http://schemas.microsoft.com/office/drawing/2014/main" id="{652BBC80-0583-498D-89E7-AA92E17EA554}"/>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6" name="Group 225">
              <a:extLst>
                <a:ext uri="{FF2B5EF4-FFF2-40B4-BE49-F238E27FC236}">
                  <a16:creationId xmlns:a16="http://schemas.microsoft.com/office/drawing/2014/main" id="{2F40D8A7-E502-454D-9F8C-D2C5B148A61B}"/>
                </a:ext>
              </a:extLst>
            </p:cNvPr>
            <p:cNvGrpSpPr/>
            <p:nvPr/>
          </p:nvGrpSpPr>
          <p:grpSpPr>
            <a:xfrm>
              <a:off x="3144616" y="2622278"/>
              <a:ext cx="584526" cy="601567"/>
              <a:chOff x="5802489" y="2978150"/>
              <a:chExt cx="648359" cy="250472"/>
            </a:xfrm>
          </p:grpSpPr>
          <p:cxnSp>
            <p:nvCxnSpPr>
              <p:cNvPr id="227" name="Straight Arrow Connector 226">
                <a:extLst>
                  <a:ext uri="{FF2B5EF4-FFF2-40B4-BE49-F238E27FC236}">
                    <a16:creationId xmlns:a16="http://schemas.microsoft.com/office/drawing/2014/main" id="{6C5D35B0-8C43-4A69-AD56-C3CFB1D3B865}"/>
                  </a:ext>
                </a:extLst>
              </p:cNvPr>
              <p:cNvCxnSpPr/>
              <p:nvPr/>
            </p:nvCxnSpPr>
            <p:spPr bwMode="auto">
              <a:xfrm flipV="1">
                <a:off x="5802489" y="2978150"/>
                <a:ext cx="94374"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28" name="Straight Arrow Connector 227">
                <a:extLst>
                  <a:ext uri="{FF2B5EF4-FFF2-40B4-BE49-F238E27FC236}">
                    <a16:creationId xmlns:a16="http://schemas.microsoft.com/office/drawing/2014/main" id="{CCE30F25-EF25-449C-8846-7D0E107997EB}"/>
                  </a:ext>
                </a:extLst>
              </p:cNvPr>
              <p:cNvCxnSpPr/>
              <p:nvPr/>
            </p:nvCxnSpPr>
            <p:spPr bwMode="auto">
              <a:xfrm flipV="1">
                <a:off x="5802489" y="2978150"/>
                <a:ext cx="371366" cy="250472"/>
              </a:xfrm>
              <a:prstGeom prst="straightConnector1">
                <a:avLst/>
              </a:prstGeom>
              <a:noFill/>
              <a:ln w="12700">
                <a:solidFill>
                  <a:schemeClr val="tx2"/>
                </a:solidFill>
                <a:headEnd type="non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29" name="Straight Arrow Connector 228">
                <a:extLst>
                  <a:ext uri="{FF2B5EF4-FFF2-40B4-BE49-F238E27FC236}">
                    <a16:creationId xmlns:a16="http://schemas.microsoft.com/office/drawing/2014/main" id="{F9A37512-3A2E-42A0-BDE2-285FA3F68C9F}"/>
                  </a:ext>
                </a:extLst>
              </p:cNvPr>
              <p:cNvCxnSpPr/>
              <p:nvPr/>
            </p:nvCxnSpPr>
            <p:spPr bwMode="auto">
              <a:xfrm flipV="1">
                <a:off x="5802489" y="2978150"/>
                <a:ext cx="648359" cy="250472"/>
              </a:xfrm>
              <a:prstGeom prst="straightConnector1">
                <a:avLst/>
              </a:prstGeom>
              <a:noFill/>
              <a:ln w="12700">
                <a:solidFill>
                  <a:schemeClr val="tx2"/>
                </a:solidFill>
                <a:headEnd type="none"/>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233" name="Oval 112">
            <a:extLst>
              <a:ext uri="{FF2B5EF4-FFF2-40B4-BE49-F238E27FC236}">
                <a16:creationId xmlns:a16="http://schemas.microsoft.com/office/drawing/2014/main" id="{2A9E7D39-8891-4E8F-90AE-5490F82E9744}"/>
              </a:ext>
            </a:extLst>
          </p:cNvPr>
          <p:cNvSpPr/>
          <p:nvPr/>
        </p:nvSpPr>
        <p:spPr>
          <a:xfrm rot="1381296">
            <a:off x="3018123" y="3868867"/>
            <a:ext cx="45719" cy="482843"/>
          </a:xfrm>
          <a:custGeom>
            <a:avLst/>
            <a:gdLst>
              <a:gd name="connsiteX0" fmla="*/ 0 w 3048786"/>
              <a:gd name="connsiteY0" fmla="*/ 1532176 h 3064351"/>
              <a:gd name="connsiteX1" fmla="*/ 1524393 w 3048786"/>
              <a:gd name="connsiteY1" fmla="*/ 0 h 3064351"/>
              <a:gd name="connsiteX2" fmla="*/ 3048786 w 3048786"/>
              <a:gd name="connsiteY2" fmla="*/ 1532176 h 3064351"/>
              <a:gd name="connsiteX3" fmla="*/ 1524393 w 3048786"/>
              <a:gd name="connsiteY3" fmla="*/ 3064352 h 3064351"/>
              <a:gd name="connsiteX4" fmla="*/ 0 w 3048786"/>
              <a:gd name="connsiteY4" fmla="*/ 1532176 h 3064351"/>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4" fmla="*/ 1615833 w 3048786"/>
              <a:gd name="connsiteY4" fmla="*/ 91440 h 3064352"/>
              <a:gd name="connsiteX0" fmla="*/ 1524393 w 3048786"/>
              <a:gd name="connsiteY0" fmla="*/ 0 h 3064352"/>
              <a:gd name="connsiteX1" fmla="*/ 3048786 w 3048786"/>
              <a:gd name="connsiteY1" fmla="*/ 1532176 h 3064352"/>
              <a:gd name="connsiteX2" fmla="*/ 1524393 w 3048786"/>
              <a:gd name="connsiteY2" fmla="*/ 3064352 h 3064352"/>
              <a:gd name="connsiteX3" fmla="*/ 0 w 3048786"/>
              <a:gd name="connsiteY3" fmla="*/ 1532176 h 3064352"/>
              <a:gd name="connsiteX0" fmla="*/ 0 w 1524393"/>
              <a:gd name="connsiteY0" fmla="*/ 0 h 3064352"/>
              <a:gd name="connsiteX1" fmla="*/ 1524393 w 1524393"/>
              <a:gd name="connsiteY1" fmla="*/ 1532176 h 3064352"/>
              <a:gd name="connsiteX2" fmla="*/ 0 w 1524393"/>
              <a:gd name="connsiteY2" fmla="*/ 3064352 h 3064352"/>
              <a:gd name="connsiteX0" fmla="*/ 0 w 1537411"/>
              <a:gd name="connsiteY0" fmla="*/ 0 h 3064352"/>
              <a:gd name="connsiteX1" fmla="*/ 695959 w 1537411"/>
              <a:gd name="connsiteY1" fmla="*/ 157722 h 3064352"/>
              <a:gd name="connsiteX2" fmla="*/ 1524393 w 1537411"/>
              <a:gd name="connsiteY2" fmla="*/ 1532176 h 3064352"/>
              <a:gd name="connsiteX3" fmla="*/ 0 w 1537411"/>
              <a:gd name="connsiteY3" fmla="*/ 3064352 h 3064352"/>
              <a:gd name="connsiteX0" fmla="*/ 0 w 1537411"/>
              <a:gd name="connsiteY0" fmla="*/ 0 h 3067801"/>
              <a:gd name="connsiteX1" fmla="*/ 695959 w 1537411"/>
              <a:gd name="connsiteY1" fmla="*/ 157722 h 3067801"/>
              <a:gd name="connsiteX2" fmla="*/ 1524393 w 1537411"/>
              <a:gd name="connsiteY2" fmla="*/ 1532176 h 3067801"/>
              <a:gd name="connsiteX3" fmla="*/ 665529 w 1537411"/>
              <a:gd name="connsiteY3" fmla="*/ 2898300 h 3067801"/>
              <a:gd name="connsiteX4" fmla="*/ 0 w 1537411"/>
              <a:gd name="connsiteY4" fmla="*/ 3064352 h 3067801"/>
              <a:gd name="connsiteX0" fmla="*/ 0 w 1537411"/>
              <a:gd name="connsiteY0" fmla="*/ 0 h 2898300"/>
              <a:gd name="connsiteX1" fmla="*/ 695959 w 1537411"/>
              <a:gd name="connsiteY1" fmla="*/ 157722 h 2898300"/>
              <a:gd name="connsiteX2" fmla="*/ 1524393 w 1537411"/>
              <a:gd name="connsiteY2" fmla="*/ 1532176 h 2898300"/>
              <a:gd name="connsiteX3" fmla="*/ 665529 w 1537411"/>
              <a:gd name="connsiteY3" fmla="*/ 2898300 h 2898300"/>
              <a:gd name="connsiteX0" fmla="*/ 30430 w 871882"/>
              <a:gd name="connsiteY0" fmla="*/ 0 h 2740578"/>
              <a:gd name="connsiteX1" fmla="*/ 858864 w 871882"/>
              <a:gd name="connsiteY1" fmla="*/ 1374454 h 2740578"/>
              <a:gd name="connsiteX2" fmla="*/ 0 w 871882"/>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1013"/>
              <a:gd name="connsiteY0" fmla="*/ 0 h 2740578"/>
              <a:gd name="connsiteX1" fmla="*/ 1020222 w 1031013"/>
              <a:gd name="connsiteY1" fmla="*/ 1460332 h 2740578"/>
              <a:gd name="connsiteX2" fmla="*/ 0 w 1031013"/>
              <a:gd name="connsiteY2" fmla="*/ 2740578 h 2740578"/>
              <a:gd name="connsiteX0" fmla="*/ 30430 w 1030674"/>
              <a:gd name="connsiteY0" fmla="*/ 0 h 2740578"/>
              <a:gd name="connsiteX1" fmla="*/ 1020222 w 1030674"/>
              <a:gd name="connsiteY1" fmla="*/ 1460332 h 2740578"/>
              <a:gd name="connsiteX2" fmla="*/ 0 w 1030674"/>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 name="connsiteX0" fmla="*/ 30430 w 1021357"/>
              <a:gd name="connsiteY0" fmla="*/ 0 h 2740578"/>
              <a:gd name="connsiteX1" fmla="*/ 1020222 w 1021357"/>
              <a:gd name="connsiteY1" fmla="*/ 1460332 h 2740578"/>
              <a:gd name="connsiteX2" fmla="*/ 0 w 1021357"/>
              <a:gd name="connsiteY2" fmla="*/ 2740578 h 2740578"/>
            </a:gdLst>
            <a:ahLst/>
            <a:cxnLst>
              <a:cxn ang="0">
                <a:pos x="connsiteX0" y="connsiteY0"/>
              </a:cxn>
              <a:cxn ang="0">
                <a:pos x="connsiteX1" y="connsiteY1"/>
              </a:cxn>
              <a:cxn ang="0">
                <a:pos x="connsiteX2" y="connsiteY2"/>
              </a:cxn>
            </a:cxnLst>
            <a:rect l="l" t="t" r="r" b="b"/>
            <a:pathLst>
              <a:path w="1021357" h="2740578">
                <a:moveTo>
                  <a:pt x="30430" y="0"/>
                </a:moveTo>
                <a:cubicBezTo>
                  <a:pt x="284495" y="255363"/>
                  <a:pt x="974875" y="750468"/>
                  <a:pt x="1020222" y="1460332"/>
                </a:cubicBezTo>
                <a:cubicBezTo>
                  <a:pt x="1055507" y="2196194"/>
                  <a:pt x="254065" y="2485215"/>
                  <a:pt x="0" y="2740578"/>
                </a:cubicBezTo>
              </a:path>
            </a:pathLst>
          </a:custGeom>
          <a:noFill/>
          <a:ln w="12700">
            <a:solidFill>
              <a:schemeClr val="tx2"/>
            </a:solidFill>
            <a:headEnd type="none"/>
            <a:tailEnd type="non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p>
        </p:txBody>
      </p:sp>
      <p:sp>
        <p:nvSpPr>
          <p:cNvPr id="234" name="AutoShape 14">
            <a:extLst>
              <a:ext uri="{FF2B5EF4-FFF2-40B4-BE49-F238E27FC236}">
                <a16:creationId xmlns:a16="http://schemas.microsoft.com/office/drawing/2014/main" id="{776C0719-3E41-4E42-9991-6B30489AE88A}"/>
              </a:ext>
            </a:extLst>
          </p:cNvPr>
          <p:cNvSpPr>
            <a:spLocks noChangeArrowheads="1"/>
          </p:cNvSpPr>
          <p:nvPr/>
        </p:nvSpPr>
        <p:spPr bwMode="auto">
          <a:xfrm>
            <a:off x="3708554" y="3893595"/>
            <a:ext cx="1257964" cy="966674"/>
          </a:xfrm>
          <a:prstGeom prst="roundRect">
            <a:avLst>
              <a:gd name="adj" fmla="val 13852"/>
            </a:avLst>
          </a:prstGeom>
          <a:gradFill>
            <a:gsLst>
              <a:gs pos="0">
                <a:schemeClr val="tx2"/>
              </a:gs>
              <a:gs pos="100000">
                <a:schemeClr val="tx2">
                  <a:lumMod val="75000"/>
                </a:schemeClr>
              </a:gs>
            </a:gsLst>
            <a:lin ang="16200000" scaled="1"/>
          </a:gradFill>
          <a:ln w="9525" algn="ctr">
            <a:solidFill>
              <a:schemeClr val="tx2">
                <a:lumMod val="60000"/>
                <a:lumOff val="40000"/>
              </a:schemeClr>
            </a:solidFill>
            <a:miter lim="800000"/>
            <a:headEnd/>
            <a:tailEnd/>
          </a:ln>
          <a:effectLst>
            <a:outerShdw blurRad="50800" dist="38100" dir="2700000" algn="tl" rotWithShape="0">
              <a:prstClr val="black">
                <a:alpha val="40000"/>
              </a:prstClr>
            </a:outerShdw>
          </a:effectLst>
          <a:scene3d>
            <a:camera prst="orthographicFront"/>
            <a:lightRig rig="threePt" dir="t">
              <a:rot lat="0" lon="0" rev="3000000"/>
            </a:lightRig>
          </a:scene3d>
          <a:sp3d>
            <a:bevelT w="38100" h="19050"/>
            <a:contourClr>
              <a:schemeClr val="tx2">
                <a:lumMod val="75000"/>
              </a:schemeClr>
            </a:contourClr>
          </a:sp3d>
        </p:spPr>
        <p:txBody>
          <a:bodyPr wrap="square" lIns="0" tIns="0" rIns="0" bIns="0" anchor="ctr"/>
          <a:lstStyle/>
          <a:p>
            <a:pPr algn="ctr" defTabSz="1096963">
              <a:lnSpc>
                <a:spcPct val="90000"/>
              </a:lnSpc>
            </a:pPr>
            <a:r>
              <a:rPr lang="en-US" sz="1600" b="1" dirty="0">
                <a:solidFill>
                  <a:srgbClr val="FFFFFF"/>
                </a:solidFill>
                <a:effectLst>
                  <a:outerShdw blurRad="38100" dist="38100" dir="2700000" algn="tl">
                    <a:srgbClr val="000000"/>
                  </a:outerShdw>
                </a:effectLst>
                <a:latin typeface="Trebuchet MS" pitchFamily="34" charset="0"/>
              </a:rPr>
              <a:t>Compiler</a:t>
            </a:r>
          </a:p>
          <a:p>
            <a:pPr algn="ctr" defTabSz="1096963">
              <a:lnSpc>
                <a:spcPct val="90000"/>
              </a:lnSpc>
            </a:pPr>
            <a:r>
              <a:rPr lang="en-US" sz="1600" b="1" dirty="0">
                <a:solidFill>
                  <a:srgbClr val="FFFFFF"/>
                </a:solidFill>
                <a:effectLst>
                  <a:outerShdw blurRad="38100" dist="38100" dir="2700000" algn="tl">
                    <a:srgbClr val="000000"/>
                  </a:outerShdw>
                </a:effectLst>
                <a:latin typeface="Trebuchet MS" pitchFamily="34" charset="0"/>
              </a:rPr>
              <a:t>Hint</a:t>
            </a:r>
          </a:p>
        </p:txBody>
      </p:sp>
      <p:sp>
        <p:nvSpPr>
          <p:cNvPr id="3" name="TextBox 2">
            <a:extLst>
              <a:ext uri="{FF2B5EF4-FFF2-40B4-BE49-F238E27FC236}">
                <a16:creationId xmlns:a16="http://schemas.microsoft.com/office/drawing/2014/main" id="{4FD7E9E9-F2D3-4EB0-88F8-6D741536BBCF}"/>
              </a:ext>
            </a:extLst>
          </p:cNvPr>
          <p:cNvSpPr txBox="1"/>
          <p:nvPr/>
        </p:nvSpPr>
        <p:spPr>
          <a:xfrm>
            <a:off x="959222" y="1541190"/>
            <a:ext cx="67197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CPU</a:t>
            </a:r>
          </a:p>
        </p:txBody>
      </p:sp>
      <p:sp>
        <p:nvSpPr>
          <p:cNvPr id="235" name="TextBox 234">
            <a:extLst>
              <a:ext uri="{FF2B5EF4-FFF2-40B4-BE49-F238E27FC236}">
                <a16:creationId xmlns:a16="http://schemas.microsoft.com/office/drawing/2014/main" id="{CC1D9A18-2478-4D87-AD13-C51F4DA5C04E}"/>
              </a:ext>
            </a:extLst>
          </p:cNvPr>
          <p:cNvSpPr txBox="1"/>
          <p:nvPr/>
        </p:nvSpPr>
        <p:spPr>
          <a:xfrm>
            <a:off x="2137608" y="1423346"/>
            <a:ext cx="201850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Parallel Hardware</a:t>
            </a:r>
          </a:p>
        </p:txBody>
      </p:sp>
      <p:sp>
        <p:nvSpPr>
          <p:cNvPr id="6" name="TextBox 5">
            <a:extLst>
              <a:ext uri="{FF2B5EF4-FFF2-40B4-BE49-F238E27FC236}">
                <a16:creationId xmlns:a16="http://schemas.microsoft.com/office/drawing/2014/main" id="{ECB46B24-3302-48B7-A870-C473B2A2AC1D}"/>
              </a:ext>
            </a:extLst>
          </p:cNvPr>
          <p:cNvSpPr txBox="1"/>
          <p:nvPr/>
        </p:nvSpPr>
        <p:spPr>
          <a:xfrm>
            <a:off x="4875348" y="3036773"/>
            <a:ext cx="2554957" cy="13388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programmer will give hints to the compiler about which parts of the code to parallelize.</a:t>
            </a:r>
          </a:p>
        </p:txBody>
      </p:sp>
      <p:sp>
        <p:nvSpPr>
          <p:cNvPr id="236" name="TextBox 235">
            <a:extLst>
              <a:ext uri="{FF2B5EF4-FFF2-40B4-BE49-F238E27FC236}">
                <a16:creationId xmlns:a16="http://schemas.microsoft.com/office/drawing/2014/main" id="{74E0B66B-4A8D-4B36-8015-5DF7FDF534FE}"/>
              </a:ext>
            </a:extLst>
          </p:cNvPr>
          <p:cNvSpPr txBox="1"/>
          <p:nvPr/>
        </p:nvSpPr>
        <p:spPr>
          <a:xfrm>
            <a:off x="4917745" y="4392172"/>
            <a:ext cx="2554957"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The compiler will then generate parallelism for the target parallel hardware.</a:t>
            </a:r>
          </a:p>
        </p:txBody>
      </p:sp>
    </p:spTree>
    <p:extLst>
      <p:ext uri="{BB962C8B-B14F-4D97-AF65-F5344CB8AC3E}">
        <p14:creationId xmlns:p14="http://schemas.microsoft.com/office/powerpoint/2010/main" val="29979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223"/>
                                        </p:tgtEl>
                                        <p:attrNameLst>
                                          <p:attrName>style.visibility</p:attrName>
                                        </p:attrNameLst>
                                      </p:cBhvr>
                                      <p:to>
                                        <p:strVal val="visible"/>
                                      </p:to>
                                    </p:set>
                                    <p:animEffect transition="in" filter="wipe(up)">
                                      <p:cBhvr>
                                        <p:cTn id="31" dur="500"/>
                                        <p:tgtEl>
                                          <p:spTgt spid="2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4"/>
                                        </p:tgtEl>
                                        <p:attrNameLst>
                                          <p:attrName>style.visibility</p:attrName>
                                        </p:attrNameLst>
                                      </p:cBhvr>
                                      <p:to>
                                        <p:strVal val="visible"/>
                                      </p:to>
                                    </p:set>
                                    <p:animEffect transition="in" filter="fade">
                                      <p:cBhvr>
                                        <p:cTn id="36" dur="500"/>
                                        <p:tgtEl>
                                          <p:spTgt spid="234"/>
                                        </p:tgtEl>
                                      </p:cBhvr>
                                    </p:animEffect>
                                  </p:childTnLst>
                                </p:cTn>
                              </p:par>
                            </p:childTnLst>
                          </p:cTn>
                        </p:par>
                        <p:par>
                          <p:cTn id="37" fill="hold">
                            <p:stCondLst>
                              <p:cond delay="500"/>
                            </p:stCondLst>
                            <p:childTnLst>
                              <p:par>
                                <p:cTn id="38" presetID="22" presetClass="entr" presetSubtype="2" fill="hold" nodeType="afterEffect">
                                  <p:stCondLst>
                                    <p:cond delay="0"/>
                                  </p:stCondLst>
                                  <p:childTnLst>
                                    <p:set>
                                      <p:cBhvr>
                                        <p:cTn id="39" dur="1" fill="hold">
                                          <p:stCondLst>
                                            <p:cond delay="0"/>
                                          </p:stCondLst>
                                        </p:cTn>
                                        <p:tgtEl>
                                          <p:spTgt spid="222"/>
                                        </p:tgtEl>
                                        <p:attrNameLst>
                                          <p:attrName>style.visibility</p:attrName>
                                        </p:attrNameLst>
                                      </p:cBhvr>
                                      <p:to>
                                        <p:strVal val="visible"/>
                                      </p:to>
                                    </p:set>
                                    <p:animEffect transition="in" filter="wipe(right)">
                                      <p:cBhvr>
                                        <p:cTn id="40" dur="500"/>
                                        <p:tgtEl>
                                          <p:spTgt spid="2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6"/>
                                        </p:tgtEl>
                                        <p:attrNameLst>
                                          <p:attrName>style.visibility</p:attrName>
                                        </p:attrNameLst>
                                      </p:cBhvr>
                                      <p:to>
                                        <p:strVal val="visible"/>
                                      </p:to>
                                    </p:set>
                                    <p:animEffect transition="in" filter="fade">
                                      <p:cBhvr>
                                        <p:cTn id="50" dur="500"/>
                                        <p:tgtEl>
                                          <p:spTgt spid="2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33"/>
                                        </p:tgtEl>
                                        <p:attrNameLst>
                                          <p:attrName>style.visibility</p:attrName>
                                        </p:attrNameLst>
                                      </p:cBhvr>
                                      <p:to>
                                        <p:strVal val="visible"/>
                                      </p:to>
                                    </p:set>
                                    <p:animEffect transition="in" filter="wipe(down)">
                                      <p:cBhvr>
                                        <p:cTn id="55" dur="500"/>
                                        <p:tgtEl>
                                          <p:spTgt spid="233"/>
                                        </p:tgtEl>
                                      </p:cBhvr>
                                    </p:animEffect>
                                  </p:childTnLst>
                                </p:cTn>
                              </p:par>
                            </p:childTnLst>
                          </p:cTn>
                        </p:par>
                        <p:par>
                          <p:cTn id="56" fill="hold">
                            <p:stCondLst>
                              <p:cond delay="500"/>
                            </p:stCondLst>
                            <p:childTnLst>
                              <p:par>
                                <p:cTn id="57" presetID="22" presetClass="entr" presetSubtype="4" fill="hold" nodeType="afterEffect">
                                  <p:stCondLst>
                                    <p:cond delay="0"/>
                                  </p:stCondLst>
                                  <p:childTnLst>
                                    <p:set>
                                      <p:cBhvr>
                                        <p:cTn id="58" dur="1" fill="hold">
                                          <p:stCondLst>
                                            <p:cond delay="0"/>
                                          </p:stCondLst>
                                        </p:cTn>
                                        <p:tgtEl>
                                          <p:spTgt spid="224"/>
                                        </p:tgtEl>
                                        <p:attrNameLst>
                                          <p:attrName>style.visibility</p:attrName>
                                        </p:attrNameLst>
                                      </p:cBhvr>
                                      <p:to>
                                        <p:strVal val="visible"/>
                                      </p:to>
                                    </p:set>
                                    <p:animEffect transition="in" filter="wipe(down)">
                                      <p:cBhvr>
                                        <p:cTn id="59" dur="500"/>
                                        <p:tgtEl>
                                          <p:spTgt spid="224"/>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5"/>
                                        </p:tgtEl>
                                        <p:attrNameLst>
                                          <p:attrName>style.visibility</p:attrName>
                                        </p:attrNameLst>
                                      </p:cBhvr>
                                      <p:to>
                                        <p:strVal val="visible"/>
                                      </p:to>
                                    </p:set>
                                    <p:animEffect transition="in" filter="fade">
                                      <p:cBhvr>
                                        <p:cTn id="66"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3" grpId="0" animBg="1"/>
      <p:bldP spid="233" grpId="0" animBg="1"/>
      <p:bldP spid="234" grpId="0" animBg="1"/>
      <p:bldP spid="3" grpId="0"/>
      <p:bldP spid="235" grpId="0"/>
      <p:bldP spid="6" grpId="0"/>
      <p:bldP spid="2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Top Corners Snipped 11">
            <a:extLst>
              <a:ext uri="{FF2B5EF4-FFF2-40B4-BE49-F238E27FC236}">
                <a16:creationId xmlns:a16="http://schemas.microsoft.com/office/drawing/2014/main" id="{56C4CFCD-E602-45F0-BBEE-159CAA740191}"/>
              </a:ext>
            </a:extLst>
          </p:cNvPr>
          <p:cNvSpPr/>
          <p:nvPr/>
        </p:nvSpPr>
        <p:spPr>
          <a:xfrm>
            <a:off x="3995542" y="2006110"/>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Source</a:t>
            </a:r>
          </a:p>
        </p:txBody>
      </p:sp>
      <p:sp>
        <p:nvSpPr>
          <p:cNvPr id="10" name="Rectangle: Top Corners Snipped 9">
            <a:extLst>
              <a:ext uri="{FF2B5EF4-FFF2-40B4-BE49-F238E27FC236}">
                <a16:creationId xmlns:a16="http://schemas.microsoft.com/office/drawing/2014/main" id="{5E640C85-AA09-448F-A59D-005EAF0AD3AF}"/>
              </a:ext>
            </a:extLst>
          </p:cNvPr>
          <p:cNvSpPr/>
          <p:nvPr/>
        </p:nvSpPr>
        <p:spPr>
          <a:xfrm>
            <a:off x="419641" y="1992086"/>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Incremental</a:t>
            </a:r>
          </a:p>
        </p:txBody>
      </p:sp>
      <p:sp>
        <p:nvSpPr>
          <p:cNvPr id="2" name="Title 1">
            <a:extLst>
              <a:ext uri="{FF2B5EF4-FFF2-40B4-BE49-F238E27FC236}">
                <a16:creationId xmlns:a16="http://schemas.microsoft.com/office/drawing/2014/main" id="{B4E12E8A-251E-421E-8AA2-37F389653349}"/>
              </a:ext>
            </a:extLst>
          </p:cNvPr>
          <p:cNvSpPr>
            <a:spLocks noGrp="1"/>
          </p:cNvSpPr>
          <p:nvPr>
            <p:ph type="title"/>
          </p:nvPr>
        </p:nvSpPr>
        <p:spPr/>
        <p:txBody>
          <a:bodyPr/>
          <a:lstStyle/>
          <a:p>
            <a:r>
              <a:rPr lang="en-US" dirty="0" err="1"/>
              <a:t>openacc</a:t>
            </a:r>
            <a:endParaRPr lang="en-US" dirty="0"/>
          </a:p>
        </p:txBody>
      </p:sp>
      <p:sp>
        <p:nvSpPr>
          <p:cNvPr id="4" name="Text Placeholder 3">
            <a:extLst>
              <a:ext uri="{FF2B5EF4-FFF2-40B4-BE49-F238E27FC236}">
                <a16:creationId xmlns:a16="http://schemas.microsoft.com/office/drawing/2014/main" id="{82B23DF6-79B0-4C07-9D6D-67E73E3BBC28}"/>
              </a:ext>
            </a:extLst>
          </p:cNvPr>
          <p:cNvSpPr>
            <a:spLocks noGrp="1"/>
          </p:cNvSpPr>
          <p:nvPr>
            <p:ph type="body" sz="quarter" idx="10"/>
          </p:nvPr>
        </p:nvSpPr>
        <p:spPr/>
        <p:txBody>
          <a:bodyPr/>
          <a:lstStyle/>
          <a:p>
            <a:endParaRPr lang="en-US"/>
          </a:p>
        </p:txBody>
      </p:sp>
      <p:sp>
        <p:nvSpPr>
          <p:cNvPr id="5" name="Rectangle: Rounded Corners 4">
            <a:extLst>
              <a:ext uri="{FF2B5EF4-FFF2-40B4-BE49-F238E27FC236}">
                <a16:creationId xmlns:a16="http://schemas.microsoft.com/office/drawing/2014/main" id="{3917A2D0-9C7E-4D0E-847D-4ACBB827360D}"/>
              </a:ext>
            </a:extLst>
          </p:cNvPr>
          <p:cNvSpPr/>
          <p:nvPr/>
        </p:nvSpPr>
        <p:spPr>
          <a:xfrm>
            <a:off x="419641"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9AF2158-005D-4243-8733-D53AAD0EB632}"/>
              </a:ext>
            </a:extLst>
          </p:cNvPr>
          <p:cNvSpPr/>
          <p:nvPr/>
        </p:nvSpPr>
        <p:spPr>
          <a:xfrm>
            <a:off x="3995542"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51A212C-5FC8-46F9-B9BD-B47870BD4127}"/>
              </a:ext>
            </a:extLst>
          </p:cNvPr>
          <p:cNvSpPr txBox="1"/>
          <p:nvPr/>
        </p:nvSpPr>
        <p:spPr>
          <a:xfrm>
            <a:off x="451913" y="2962654"/>
            <a:ext cx="2824302" cy="199131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Bef>
                <a:spcPts val="600"/>
              </a:spcBef>
              <a:buFont typeface="Wingdings" panose="05000000000000000000" pitchFamily="2" charset="2"/>
              <a:buChar char="§"/>
            </a:pPr>
            <a:r>
              <a:rPr lang="en-US" dirty="0">
                <a:solidFill>
                  <a:schemeClr val="bg1"/>
                </a:solidFill>
              </a:rPr>
              <a:t>Maintain existing sequential code</a:t>
            </a:r>
          </a:p>
          <a:p>
            <a:pPr marL="285750" indent="-285750">
              <a:lnSpc>
                <a:spcPct val="90000"/>
              </a:lnSpc>
              <a:spcBef>
                <a:spcPts val="600"/>
              </a:spcBef>
              <a:buFont typeface="Wingdings" panose="05000000000000000000" pitchFamily="2" charset="2"/>
              <a:buChar char="§"/>
            </a:pPr>
            <a:r>
              <a:rPr lang="en-US" dirty="0">
                <a:solidFill>
                  <a:schemeClr val="bg1"/>
                </a:solidFill>
              </a:rPr>
              <a:t>Add annotations to expose parallelism</a:t>
            </a:r>
          </a:p>
          <a:p>
            <a:pPr marL="285750" indent="-285750">
              <a:lnSpc>
                <a:spcPct val="90000"/>
              </a:lnSpc>
              <a:spcBef>
                <a:spcPts val="600"/>
              </a:spcBef>
              <a:buFont typeface="Wingdings" panose="05000000000000000000" pitchFamily="2" charset="2"/>
              <a:buChar char="§"/>
            </a:pPr>
            <a:r>
              <a:rPr lang="en-US" dirty="0">
                <a:solidFill>
                  <a:schemeClr val="bg1"/>
                </a:solidFill>
              </a:rPr>
              <a:t>After verifying correctness, annotate more of the code</a:t>
            </a:r>
          </a:p>
        </p:txBody>
      </p:sp>
      <p:sp>
        <p:nvSpPr>
          <p:cNvPr id="14" name="TextBox 13">
            <a:extLst>
              <a:ext uri="{FF2B5EF4-FFF2-40B4-BE49-F238E27FC236}">
                <a16:creationId xmlns:a16="http://schemas.microsoft.com/office/drawing/2014/main" id="{67CB08D7-9C46-4D6F-A746-4BF4B1F4D0E8}"/>
              </a:ext>
            </a:extLst>
          </p:cNvPr>
          <p:cNvSpPr txBox="1"/>
          <p:nvPr/>
        </p:nvSpPr>
        <p:spPr>
          <a:xfrm>
            <a:off x="3995542" y="2838004"/>
            <a:ext cx="2824302" cy="22406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Rebuild the same code on multiple architectures</a:t>
            </a:r>
          </a:p>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Compiler determines how to parallelize for the desired machine</a:t>
            </a:r>
          </a:p>
          <a:p>
            <a:pPr marL="285750" indent="-285750">
              <a:lnSpc>
                <a:spcPct val="90000"/>
              </a:lnSpc>
              <a:spcBef>
                <a:spcPts val="0"/>
              </a:spcBef>
              <a:spcAft>
                <a:spcPts val="600"/>
              </a:spcAft>
              <a:buFont typeface="Wingdings" panose="05000000000000000000" pitchFamily="2" charset="2"/>
              <a:buChar char="§"/>
            </a:pPr>
            <a:r>
              <a:rPr lang="en-US" dirty="0">
                <a:solidFill>
                  <a:schemeClr val="bg1"/>
                </a:solidFill>
              </a:rPr>
              <a:t>Sequential code is maintained</a:t>
            </a:r>
          </a:p>
        </p:txBody>
      </p:sp>
      <p:sp>
        <p:nvSpPr>
          <p:cNvPr id="15" name="Rectangle: Top Corners Snipped 14">
            <a:extLst>
              <a:ext uri="{FF2B5EF4-FFF2-40B4-BE49-F238E27FC236}">
                <a16:creationId xmlns:a16="http://schemas.microsoft.com/office/drawing/2014/main" id="{C153CB31-D62D-49A4-929A-6269FAEDD369}"/>
              </a:ext>
            </a:extLst>
          </p:cNvPr>
          <p:cNvSpPr/>
          <p:nvPr/>
        </p:nvSpPr>
        <p:spPr>
          <a:xfrm>
            <a:off x="7571443" y="1989334"/>
            <a:ext cx="2824302" cy="419100"/>
          </a:xfrm>
          <a:prstGeom prst="snip2SameRect">
            <a:avLst>
              <a:gd name="adj1" fmla="val 22349"/>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Learning Curve</a:t>
            </a:r>
          </a:p>
        </p:txBody>
      </p:sp>
      <p:sp>
        <p:nvSpPr>
          <p:cNvPr id="16" name="Rectangle: Rounded Corners 15">
            <a:extLst>
              <a:ext uri="{FF2B5EF4-FFF2-40B4-BE49-F238E27FC236}">
                <a16:creationId xmlns:a16="http://schemas.microsoft.com/office/drawing/2014/main" id="{4B4105DB-13C6-4215-8843-5B4523B46246}"/>
              </a:ext>
            </a:extLst>
          </p:cNvPr>
          <p:cNvSpPr/>
          <p:nvPr/>
        </p:nvSpPr>
        <p:spPr>
          <a:xfrm>
            <a:off x="7571443" y="1992086"/>
            <a:ext cx="2824302" cy="3614057"/>
          </a:xfrm>
          <a:prstGeom prst="roundRect">
            <a:avLst>
              <a:gd name="adj" fmla="val 471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F8AA2B-B0F5-4343-A891-BA8F501CD14C}"/>
              </a:ext>
            </a:extLst>
          </p:cNvPr>
          <p:cNvSpPr txBox="1"/>
          <p:nvPr/>
        </p:nvSpPr>
        <p:spPr>
          <a:xfrm>
            <a:off x="7571443" y="2819226"/>
            <a:ext cx="2824302" cy="24899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spcAft>
                <a:spcPts val="600"/>
              </a:spcAft>
              <a:buFont typeface="Wingdings" panose="05000000000000000000" pitchFamily="2" charset="2"/>
              <a:buChar char="§"/>
            </a:pPr>
            <a:r>
              <a:rPr lang="en-US" dirty="0">
                <a:solidFill>
                  <a:schemeClr val="bg1"/>
                </a:solidFill>
              </a:rPr>
              <a:t>OpenACC is meant to be easy to use, and easy to learn</a:t>
            </a:r>
          </a:p>
          <a:p>
            <a:pPr marL="285750" indent="-285750">
              <a:lnSpc>
                <a:spcPct val="90000"/>
              </a:lnSpc>
              <a:spcAft>
                <a:spcPts val="600"/>
              </a:spcAft>
              <a:buFont typeface="Wingdings" panose="05000000000000000000" pitchFamily="2" charset="2"/>
              <a:buChar char="§"/>
            </a:pPr>
            <a:r>
              <a:rPr lang="en-US" dirty="0">
                <a:solidFill>
                  <a:schemeClr val="bg1"/>
                </a:solidFill>
              </a:rPr>
              <a:t>Programmer remains in familiar C, C++, or Fortran</a:t>
            </a:r>
          </a:p>
          <a:p>
            <a:pPr marL="285750" indent="-285750">
              <a:lnSpc>
                <a:spcPct val="90000"/>
              </a:lnSpc>
              <a:spcAft>
                <a:spcPts val="600"/>
              </a:spcAft>
              <a:buFont typeface="Wingdings" panose="05000000000000000000" pitchFamily="2" charset="2"/>
              <a:buChar char="§"/>
            </a:pPr>
            <a:r>
              <a:rPr lang="en-US" dirty="0">
                <a:solidFill>
                  <a:schemeClr val="bg1"/>
                </a:solidFill>
              </a:rPr>
              <a:t>No reason to learn low-level details of the hardware.</a:t>
            </a:r>
          </a:p>
        </p:txBody>
      </p:sp>
    </p:spTree>
    <p:extLst>
      <p:ext uri="{BB962C8B-B14F-4D97-AF65-F5344CB8AC3E}">
        <p14:creationId xmlns:p14="http://schemas.microsoft.com/office/powerpoint/2010/main" val="162015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EE43693-B326-4E2E-8F60-189A7782BE26}"/>
              </a:ext>
            </a:extLst>
          </p:cNvPr>
          <p:cNvSpPr/>
          <p:nvPr/>
        </p:nvSpPr>
        <p:spPr>
          <a:xfrm>
            <a:off x="0" y="-2"/>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6102F7-E29A-4E72-A18E-BC35D344E591}"/>
              </a:ext>
            </a:extLst>
          </p:cNvPr>
          <p:cNvSpPr txBox="1">
            <a:spLocks/>
          </p:cNvSpPr>
          <p:nvPr/>
        </p:nvSpPr>
        <p:spPr bwMode="auto">
          <a:xfrm>
            <a:off x="494803" y="460375"/>
            <a:ext cx="2591384" cy="619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defRPr/>
            </a:pPr>
            <a:r>
              <a:rPr lang="en-US" sz="2800" kern="0" dirty="0">
                <a:solidFill>
                  <a:schemeClr val="tx1"/>
                </a:solidFill>
              </a:rPr>
              <a:t>GAUSSIAN 16</a:t>
            </a:r>
          </a:p>
        </p:txBody>
      </p:sp>
      <p:sp>
        <p:nvSpPr>
          <p:cNvPr id="8" name="Content Placeholder 12">
            <a:extLst>
              <a:ext uri="{FF2B5EF4-FFF2-40B4-BE49-F238E27FC236}">
                <a16:creationId xmlns:a16="http://schemas.microsoft.com/office/drawing/2014/main" id="{DB742650-3FBE-4F78-975E-038D282AD34C}"/>
              </a:ext>
            </a:extLst>
          </p:cNvPr>
          <p:cNvSpPr txBox="1">
            <a:spLocks/>
          </p:cNvSpPr>
          <p:nvPr/>
        </p:nvSpPr>
        <p:spPr bwMode="auto">
          <a:xfrm>
            <a:off x="416081" y="2599060"/>
            <a:ext cx="3117997" cy="2208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lnSpc>
                <a:spcPct val="110000"/>
              </a:lnSpc>
            </a:pPr>
            <a:r>
              <a:rPr lang="en-US" altLang="en-US" sz="1600" kern="0" dirty="0">
                <a:solidFill>
                  <a:schemeClr val="tx1"/>
                </a:solidFill>
                <a:latin typeface="Trebuchet MS" charset="0"/>
              </a:rPr>
              <a:t>“Using OpenACC allowed us to continue development of our fundamental algorithms and software capabilities simultaneously with the GPU-related work. In the end, we could use the same code base for SMP, cluster/ network and GPU parallelism. PGI's compilers were essential to the success of our efforts.”</a:t>
            </a:r>
          </a:p>
        </p:txBody>
      </p:sp>
      <p:sp>
        <p:nvSpPr>
          <p:cNvPr id="11" name="TextBox 10">
            <a:extLst>
              <a:ext uri="{FF2B5EF4-FFF2-40B4-BE49-F238E27FC236}">
                <a16:creationId xmlns:a16="http://schemas.microsoft.com/office/drawing/2014/main" id="{725C32C0-56AB-4F3B-BA8E-6B8C0EBF4625}"/>
              </a:ext>
            </a:extLst>
          </p:cNvPr>
          <p:cNvSpPr txBox="1"/>
          <p:nvPr/>
        </p:nvSpPr>
        <p:spPr>
          <a:xfrm>
            <a:off x="1536614" y="1344900"/>
            <a:ext cx="2097087"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nSpc>
                <a:spcPct val="90000"/>
              </a:lnSpc>
              <a:defRPr/>
            </a:pPr>
            <a:r>
              <a:rPr lang="en-US" sz="1400" dirty="0">
                <a:solidFill>
                  <a:schemeClr val="tx1">
                    <a:lumMod val="75000"/>
                  </a:schemeClr>
                </a:solidFill>
              </a:rPr>
              <a:t>Mike Frisch, Ph.D.</a:t>
            </a:r>
          </a:p>
          <a:p>
            <a:pPr>
              <a:lnSpc>
                <a:spcPct val="90000"/>
              </a:lnSpc>
              <a:defRPr/>
            </a:pPr>
            <a:r>
              <a:rPr lang="en-US" sz="1400" dirty="0">
                <a:solidFill>
                  <a:schemeClr val="tx1">
                    <a:lumMod val="75000"/>
                  </a:schemeClr>
                </a:solidFill>
              </a:rPr>
              <a:t>President and CEO</a:t>
            </a:r>
          </a:p>
          <a:p>
            <a:pPr>
              <a:lnSpc>
                <a:spcPct val="90000"/>
              </a:lnSpc>
              <a:defRPr/>
            </a:pPr>
            <a:r>
              <a:rPr lang="en-US" sz="1400" dirty="0">
                <a:solidFill>
                  <a:schemeClr val="tx1">
                    <a:lumMod val="75000"/>
                  </a:schemeClr>
                </a:solidFill>
              </a:rPr>
              <a:t>Gaussian, Inc.</a:t>
            </a:r>
          </a:p>
        </p:txBody>
      </p:sp>
      <p:pic>
        <p:nvPicPr>
          <p:cNvPr id="12" name="Picture 15">
            <a:extLst>
              <a:ext uri="{FF2B5EF4-FFF2-40B4-BE49-F238E27FC236}">
                <a16:creationId xmlns:a16="http://schemas.microsoft.com/office/drawing/2014/main" id="{A5771B50-B9A3-4778-AAAC-6D16B20561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684" y="1271732"/>
            <a:ext cx="880315" cy="82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a:extLst>
              <a:ext uri="{FF2B5EF4-FFF2-40B4-BE49-F238E27FC236}">
                <a16:creationId xmlns:a16="http://schemas.microsoft.com/office/drawing/2014/main" id="{C34C2097-56D4-4168-8457-9EF2A01E03FC}"/>
              </a:ext>
            </a:extLst>
          </p:cNvPr>
          <p:cNvCxnSpPr/>
          <p:nvPr/>
        </p:nvCxnSpPr>
        <p:spPr>
          <a:xfrm>
            <a:off x="3672202" y="285985"/>
            <a:ext cx="0" cy="56933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AB42479-0055-422B-AE7B-1D12C250C714}"/>
              </a:ext>
            </a:extLst>
          </p:cNvPr>
          <p:cNvCxnSpPr/>
          <p:nvPr/>
        </p:nvCxnSpPr>
        <p:spPr>
          <a:xfrm>
            <a:off x="7438723" y="285985"/>
            <a:ext cx="0" cy="56933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579EB281-2185-462E-AAF6-7D211BCB4F9A}"/>
              </a:ext>
            </a:extLst>
          </p:cNvPr>
          <p:cNvSpPr>
            <a:spLocks noGrp="1"/>
          </p:cNvSpPr>
          <p:nvPr>
            <p:ph type="title"/>
          </p:nvPr>
        </p:nvSpPr>
        <p:spPr>
          <a:xfrm>
            <a:off x="3851684" y="445769"/>
            <a:ext cx="3450056" cy="619125"/>
          </a:xfrm>
        </p:spPr>
        <p:txBody>
          <a:bodyPr/>
          <a:lstStyle/>
          <a:p>
            <a:pPr algn="ctr" eaLnBrk="1" hangingPunct="1">
              <a:defRPr/>
            </a:pPr>
            <a:r>
              <a:rPr lang="en-US" sz="2800" dirty="0">
                <a:solidFill>
                  <a:schemeClr val="tx1"/>
                </a:solidFill>
                <a:ea typeface="+mj-ea"/>
              </a:rPr>
              <a:t>ANSYS Fluent</a:t>
            </a:r>
          </a:p>
        </p:txBody>
      </p:sp>
      <p:sp>
        <p:nvSpPr>
          <p:cNvPr id="19" name="Content Placeholder 12">
            <a:extLst>
              <a:ext uri="{FF2B5EF4-FFF2-40B4-BE49-F238E27FC236}">
                <a16:creationId xmlns:a16="http://schemas.microsoft.com/office/drawing/2014/main" id="{FB2431BD-8AB1-42E3-B424-F82A122DA45B}"/>
              </a:ext>
            </a:extLst>
          </p:cNvPr>
          <p:cNvSpPr>
            <a:spLocks noGrp="1"/>
          </p:cNvSpPr>
          <p:nvPr>
            <p:ph idx="1"/>
          </p:nvPr>
        </p:nvSpPr>
        <p:spPr>
          <a:xfrm>
            <a:off x="4091065" y="2787164"/>
            <a:ext cx="3209534" cy="2206625"/>
          </a:xfrm>
        </p:spPr>
        <p:txBody>
          <a:bodyPr/>
          <a:lstStyle/>
          <a:p>
            <a:pPr marL="0" indent="0" eaLnBrk="1" hangingPunct="1">
              <a:lnSpc>
                <a:spcPct val="110000"/>
              </a:lnSpc>
              <a:buNone/>
            </a:pPr>
            <a:r>
              <a:rPr lang="en-US" altLang="en-US" sz="1600" dirty="0">
                <a:solidFill>
                  <a:schemeClr val="tx1"/>
                </a:solidFill>
                <a:latin typeface="Trebuchet MS" charset="0"/>
              </a:rPr>
              <a:t>“We’ve effectively used OpenACC for heterogeneous computing in ANSYS Fluent with impressive performance. We’re now applying this work to more of our models and  new platforms.”</a:t>
            </a:r>
          </a:p>
        </p:txBody>
      </p:sp>
      <p:sp>
        <p:nvSpPr>
          <p:cNvPr id="20" name="TextBox 19">
            <a:extLst>
              <a:ext uri="{FF2B5EF4-FFF2-40B4-BE49-F238E27FC236}">
                <a16:creationId xmlns:a16="http://schemas.microsoft.com/office/drawing/2014/main" id="{BBA161C5-662D-4CC0-A0D0-9EE9F0C39541}"/>
              </a:ext>
            </a:extLst>
          </p:cNvPr>
          <p:cNvSpPr txBox="1"/>
          <p:nvPr/>
        </p:nvSpPr>
        <p:spPr>
          <a:xfrm>
            <a:off x="5141558" y="1344900"/>
            <a:ext cx="2202847"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nSpc>
                <a:spcPct val="90000"/>
              </a:lnSpc>
              <a:defRPr/>
            </a:pPr>
            <a:r>
              <a:rPr lang="en-US" sz="1400" dirty="0">
                <a:solidFill>
                  <a:schemeClr val="tx1">
                    <a:lumMod val="75000"/>
                  </a:schemeClr>
                </a:solidFill>
              </a:rPr>
              <a:t>Sunil </a:t>
            </a:r>
            <a:r>
              <a:rPr lang="en-US" sz="1400" dirty="0" err="1">
                <a:solidFill>
                  <a:schemeClr val="tx1">
                    <a:lumMod val="75000"/>
                  </a:schemeClr>
                </a:solidFill>
              </a:rPr>
              <a:t>Sathe</a:t>
            </a:r>
            <a:endParaRPr lang="en-US" sz="1400" dirty="0">
              <a:solidFill>
                <a:schemeClr val="tx1">
                  <a:lumMod val="75000"/>
                </a:schemeClr>
              </a:solidFill>
            </a:endParaRPr>
          </a:p>
          <a:p>
            <a:pPr>
              <a:lnSpc>
                <a:spcPct val="90000"/>
              </a:lnSpc>
              <a:defRPr/>
            </a:pPr>
            <a:r>
              <a:rPr lang="en-US" sz="1400" dirty="0">
                <a:solidFill>
                  <a:schemeClr val="tx1">
                    <a:lumMod val="75000"/>
                  </a:schemeClr>
                </a:solidFill>
              </a:rPr>
              <a:t>Lead Software Developer</a:t>
            </a:r>
          </a:p>
          <a:p>
            <a:pPr>
              <a:lnSpc>
                <a:spcPct val="90000"/>
              </a:lnSpc>
              <a:defRPr/>
            </a:pPr>
            <a:r>
              <a:rPr lang="en-US" sz="1400" dirty="0">
                <a:solidFill>
                  <a:schemeClr val="tx1">
                    <a:lumMod val="75000"/>
                  </a:schemeClr>
                </a:solidFill>
              </a:rPr>
              <a:t>ANSYS Fluent</a:t>
            </a:r>
          </a:p>
        </p:txBody>
      </p:sp>
      <p:pic>
        <p:nvPicPr>
          <p:cNvPr id="21" name="Picture 10">
            <a:extLst>
              <a:ext uri="{FF2B5EF4-FFF2-40B4-BE49-F238E27FC236}">
                <a16:creationId xmlns:a16="http://schemas.microsoft.com/office/drawing/2014/main" id="{0BDEB9D4-46CD-4B50-9CFF-55D5EEED04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87535" y="1205621"/>
            <a:ext cx="880314" cy="88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1">
            <a:extLst>
              <a:ext uri="{FF2B5EF4-FFF2-40B4-BE49-F238E27FC236}">
                <a16:creationId xmlns:a16="http://schemas.microsoft.com/office/drawing/2014/main" id="{DD289B5B-1445-4120-82BF-DE98012A0A0E}"/>
              </a:ext>
            </a:extLst>
          </p:cNvPr>
          <p:cNvSpPr txBox="1">
            <a:spLocks/>
          </p:cNvSpPr>
          <p:nvPr/>
        </p:nvSpPr>
        <p:spPr bwMode="auto">
          <a:xfrm>
            <a:off x="7555371" y="475898"/>
            <a:ext cx="3339148" cy="617537"/>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defRPr/>
            </a:pPr>
            <a:r>
              <a:rPr lang="en-US" sz="3200" kern="0" dirty="0">
                <a:solidFill>
                  <a:schemeClr val="tx1"/>
                </a:solidFill>
              </a:rPr>
              <a:t>VASP</a:t>
            </a:r>
          </a:p>
        </p:txBody>
      </p:sp>
      <p:sp>
        <p:nvSpPr>
          <p:cNvPr id="25" name="Content Placeholder 12">
            <a:extLst>
              <a:ext uri="{FF2B5EF4-FFF2-40B4-BE49-F238E27FC236}">
                <a16:creationId xmlns:a16="http://schemas.microsoft.com/office/drawing/2014/main" id="{93B59BEC-7D8E-4A51-A99D-9210898459DD}"/>
              </a:ext>
            </a:extLst>
          </p:cNvPr>
          <p:cNvSpPr txBox="1">
            <a:spLocks/>
          </p:cNvSpPr>
          <p:nvPr/>
        </p:nvSpPr>
        <p:spPr bwMode="auto">
          <a:xfrm>
            <a:off x="7576848" y="2599060"/>
            <a:ext cx="3351910" cy="30094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lnSpc>
                <a:spcPct val="110000"/>
              </a:lnSpc>
            </a:pPr>
            <a:r>
              <a:rPr lang="en-US" altLang="en-US" sz="1600" kern="0" dirty="0">
                <a:solidFill>
                  <a:schemeClr val="tx1"/>
                </a:solidFill>
                <a:latin typeface="Trebuchet MS" charset="0"/>
              </a:rPr>
              <a:t>“For VASP, OpenACC is </a:t>
            </a:r>
            <a:r>
              <a:rPr lang="en-US" altLang="en-US" sz="1600" b="1" i="1" kern="0" dirty="0">
                <a:solidFill>
                  <a:schemeClr val="tx1"/>
                </a:solidFill>
                <a:latin typeface="Trebuchet MS" charset="0"/>
              </a:rPr>
              <a:t>the</a:t>
            </a:r>
            <a:r>
              <a:rPr lang="en-US" altLang="en-US" sz="1600" kern="0" dirty="0">
                <a:solidFill>
                  <a:schemeClr val="tx1"/>
                </a:solidFill>
                <a:latin typeface="Trebuchet MS" charset="0"/>
              </a:rPr>
              <a:t> way forward for GPU acceleration. Performance is similar and in some cases better than CUDA C, and OpenACC dramatically decreases GPU development and maintenance efforts. We’re excited to collaborate with NVIDIA and PGI as an early adopter of CUDA Unified Memory.”</a:t>
            </a:r>
            <a:br>
              <a:rPr lang="en-US" altLang="en-US" sz="1600" kern="0" dirty="0">
                <a:solidFill>
                  <a:schemeClr val="tx1"/>
                </a:solidFill>
                <a:latin typeface="Trebuchet MS" charset="0"/>
              </a:rPr>
            </a:br>
            <a:endParaRPr lang="en-US" altLang="en-US" sz="1600" kern="0" dirty="0">
              <a:solidFill>
                <a:schemeClr val="tx1"/>
              </a:solidFill>
              <a:latin typeface="Trebuchet MS" charset="0"/>
            </a:endParaRPr>
          </a:p>
        </p:txBody>
      </p:sp>
      <p:sp>
        <p:nvSpPr>
          <p:cNvPr id="26" name="TextBox 25">
            <a:extLst>
              <a:ext uri="{FF2B5EF4-FFF2-40B4-BE49-F238E27FC236}">
                <a16:creationId xmlns:a16="http://schemas.microsoft.com/office/drawing/2014/main" id="{79050CA1-5A7B-4DEE-91D4-07191582AB16}"/>
              </a:ext>
            </a:extLst>
          </p:cNvPr>
          <p:cNvSpPr txBox="1"/>
          <p:nvPr/>
        </p:nvSpPr>
        <p:spPr>
          <a:xfrm>
            <a:off x="8847830" y="1247950"/>
            <a:ext cx="2080928"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nSpc>
                <a:spcPct val="90000"/>
              </a:lnSpc>
              <a:defRPr/>
            </a:pPr>
            <a:r>
              <a:rPr lang="en-US" sz="1400" dirty="0">
                <a:solidFill>
                  <a:schemeClr val="tx1">
                    <a:lumMod val="75000"/>
                  </a:schemeClr>
                </a:solidFill>
              </a:rPr>
              <a:t>Prof. Georg </a:t>
            </a:r>
            <a:r>
              <a:rPr lang="en-US" sz="1400" dirty="0" err="1">
                <a:solidFill>
                  <a:schemeClr val="tx1">
                    <a:lumMod val="75000"/>
                  </a:schemeClr>
                </a:solidFill>
              </a:rPr>
              <a:t>Kresse</a:t>
            </a:r>
            <a:endParaRPr lang="en-US" sz="1400" dirty="0">
              <a:solidFill>
                <a:schemeClr val="tx1">
                  <a:lumMod val="75000"/>
                </a:schemeClr>
              </a:solidFill>
            </a:endParaRPr>
          </a:p>
          <a:p>
            <a:pPr>
              <a:lnSpc>
                <a:spcPct val="90000"/>
              </a:lnSpc>
              <a:defRPr/>
            </a:pPr>
            <a:r>
              <a:rPr lang="nl-NL" sz="1400" dirty="0" err="1">
                <a:solidFill>
                  <a:schemeClr val="tx1">
                    <a:lumMod val="75000"/>
                  </a:schemeClr>
                </a:solidFill>
              </a:rPr>
              <a:t>Computational</a:t>
            </a:r>
            <a:r>
              <a:rPr lang="nl-NL" sz="1400" dirty="0">
                <a:solidFill>
                  <a:schemeClr val="tx1">
                    <a:lumMod val="75000"/>
                  </a:schemeClr>
                </a:solidFill>
              </a:rPr>
              <a:t> </a:t>
            </a:r>
            <a:r>
              <a:rPr lang="nl-NL" sz="1400" dirty="0" err="1">
                <a:solidFill>
                  <a:schemeClr val="tx1">
                    <a:lumMod val="75000"/>
                  </a:schemeClr>
                </a:solidFill>
              </a:rPr>
              <a:t>Materials</a:t>
            </a:r>
            <a:r>
              <a:rPr lang="nl-NL" sz="1400" dirty="0">
                <a:solidFill>
                  <a:schemeClr val="tx1">
                    <a:lumMod val="75000"/>
                  </a:schemeClr>
                </a:solidFill>
              </a:rPr>
              <a:t> </a:t>
            </a:r>
            <a:r>
              <a:rPr lang="nl-NL" sz="1400" dirty="0" err="1">
                <a:solidFill>
                  <a:schemeClr val="tx1">
                    <a:lumMod val="75000"/>
                  </a:schemeClr>
                </a:solidFill>
              </a:rPr>
              <a:t>Physics</a:t>
            </a:r>
            <a:br>
              <a:rPr lang="nl-NL" sz="1400" dirty="0">
                <a:solidFill>
                  <a:schemeClr val="tx1">
                    <a:lumMod val="75000"/>
                  </a:schemeClr>
                </a:solidFill>
              </a:rPr>
            </a:br>
            <a:r>
              <a:rPr lang="en-US" sz="1400" dirty="0">
                <a:solidFill>
                  <a:schemeClr val="tx1">
                    <a:lumMod val="75000"/>
                  </a:schemeClr>
                </a:solidFill>
              </a:rPr>
              <a:t>University of Vienna</a:t>
            </a:r>
          </a:p>
        </p:txBody>
      </p:sp>
      <p:pic>
        <p:nvPicPr>
          <p:cNvPr id="27" name="Picture 15">
            <a:extLst>
              <a:ext uri="{FF2B5EF4-FFF2-40B4-BE49-F238E27FC236}">
                <a16:creationId xmlns:a16="http://schemas.microsoft.com/office/drawing/2014/main" id="{243C36F6-84FF-4321-9F02-FCB19AE38CB5}"/>
              </a:ext>
            </a:extLst>
          </p:cNvPr>
          <p:cNvPicPr>
            <a:picLocks noChangeAspect="1"/>
          </p:cNvPicPr>
          <p:nvPr/>
        </p:nvPicPr>
        <p:blipFill>
          <a:blip r:embed="rId5">
            <a:extLst>
              <a:ext uri="{28A0092B-C50C-407E-A947-70E740481C1C}">
                <a14:useLocalDpi xmlns:a14="http://schemas.microsoft.com/office/drawing/2010/main" val="0"/>
              </a:ext>
            </a:extLst>
          </a:blip>
          <a:srcRect b="6912"/>
          <a:stretch>
            <a:fillRect/>
          </a:stretch>
        </p:blipFill>
        <p:spPr bwMode="auto">
          <a:xfrm>
            <a:off x="7941527" y="1117274"/>
            <a:ext cx="756920" cy="105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102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51C52C-A1D9-4949-8584-94EB7A158BDC}"/>
              </a:ext>
            </a:extLst>
          </p:cNvPr>
          <p:cNvSpPr/>
          <p:nvPr/>
        </p:nvSpPr>
        <p:spPr>
          <a:xfrm>
            <a:off x="650208" y="1227968"/>
            <a:ext cx="2280062" cy="20069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18B8ECC-1F96-4FFE-93F4-02D41DFEB68A}"/>
              </a:ext>
            </a:extLst>
          </p:cNvPr>
          <p:cNvSpPr/>
          <p:nvPr/>
        </p:nvSpPr>
        <p:spPr>
          <a:xfrm>
            <a:off x="3189219" y="1226549"/>
            <a:ext cx="2280062" cy="20069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D4E057F-EB58-45AE-93C7-7F576F3B7795}"/>
              </a:ext>
            </a:extLst>
          </p:cNvPr>
          <p:cNvSpPr/>
          <p:nvPr/>
        </p:nvSpPr>
        <p:spPr>
          <a:xfrm>
            <a:off x="8506670" y="1227968"/>
            <a:ext cx="2280062" cy="20069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825D26-D79A-4E65-A21D-B85B49DE726A}"/>
              </a:ext>
            </a:extLst>
          </p:cNvPr>
          <p:cNvSpPr/>
          <p:nvPr/>
        </p:nvSpPr>
        <p:spPr>
          <a:xfrm>
            <a:off x="612604" y="3686159"/>
            <a:ext cx="2280062" cy="20069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8337EBC-54B9-4E2E-83E0-B5394DC6E7C5}"/>
              </a:ext>
            </a:extLst>
          </p:cNvPr>
          <p:cNvSpPr/>
          <p:nvPr/>
        </p:nvSpPr>
        <p:spPr>
          <a:xfrm>
            <a:off x="5956967" y="1207814"/>
            <a:ext cx="2280062" cy="20069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ED68D0-F4AA-455E-B67E-C67A5656B2C7}"/>
              </a:ext>
            </a:extLst>
          </p:cNvPr>
          <p:cNvSpPr/>
          <p:nvPr/>
        </p:nvSpPr>
        <p:spPr>
          <a:xfrm>
            <a:off x="5875454" y="3686159"/>
            <a:ext cx="2280062" cy="20069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0B375C-908D-42AA-9C45-B46B0691F63A}"/>
              </a:ext>
            </a:extLst>
          </p:cNvPr>
          <p:cNvSpPr/>
          <p:nvPr/>
        </p:nvSpPr>
        <p:spPr>
          <a:xfrm>
            <a:off x="3171266" y="3686158"/>
            <a:ext cx="2280062" cy="20069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574361-2E16-4DE5-ADFF-96EDE6571347}"/>
              </a:ext>
            </a:extLst>
          </p:cNvPr>
          <p:cNvSpPr/>
          <p:nvPr/>
        </p:nvSpPr>
        <p:spPr>
          <a:xfrm>
            <a:off x="517601" y="880696"/>
            <a:ext cx="1102418" cy="1068779"/>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B665498-86CF-4661-8EE2-B28E8AE27D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3305" r="20503"/>
          <a:stretch/>
        </p:blipFill>
        <p:spPr>
          <a:xfrm>
            <a:off x="419641" y="936609"/>
            <a:ext cx="1240964" cy="984664"/>
          </a:xfrm>
          <a:prstGeom prst="rect">
            <a:avLst/>
          </a:prstGeom>
        </p:spPr>
      </p:pic>
      <p:sp>
        <p:nvSpPr>
          <p:cNvPr id="12" name="TextBox 11">
            <a:extLst>
              <a:ext uri="{FF2B5EF4-FFF2-40B4-BE49-F238E27FC236}">
                <a16:creationId xmlns:a16="http://schemas.microsoft.com/office/drawing/2014/main" id="{5EEAF41C-E140-4241-9A16-BC52879C9CA4}"/>
              </a:ext>
            </a:extLst>
          </p:cNvPr>
          <p:cNvSpPr txBox="1"/>
          <p:nvPr/>
        </p:nvSpPr>
        <p:spPr>
          <a:xfrm>
            <a:off x="1691127" y="1463508"/>
            <a:ext cx="1252987" cy="3402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err="1">
                <a:solidFill>
                  <a:schemeClr val="tx1"/>
                </a:solidFill>
              </a:rPr>
              <a:t>LSDalton</a:t>
            </a:r>
            <a:endParaRPr lang="en-US" b="1" dirty="0">
              <a:solidFill>
                <a:schemeClr val="tx1"/>
              </a:solidFill>
            </a:endParaRPr>
          </a:p>
        </p:txBody>
      </p:sp>
      <p:sp>
        <p:nvSpPr>
          <p:cNvPr id="13" name="TextBox 12">
            <a:extLst>
              <a:ext uri="{FF2B5EF4-FFF2-40B4-BE49-F238E27FC236}">
                <a16:creationId xmlns:a16="http://schemas.microsoft.com/office/drawing/2014/main" id="{C9635ACE-2989-4316-B83F-131869310F18}"/>
              </a:ext>
            </a:extLst>
          </p:cNvPr>
          <p:cNvSpPr txBox="1"/>
          <p:nvPr/>
        </p:nvSpPr>
        <p:spPr>
          <a:xfrm>
            <a:off x="659978" y="2079835"/>
            <a:ext cx="2211981" cy="10202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tx1"/>
                </a:solidFill>
              </a:rPr>
              <a:t>Quantum Chemistry</a:t>
            </a:r>
          </a:p>
          <a:p>
            <a:pPr algn="ctr">
              <a:lnSpc>
                <a:spcPct val="90000"/>
              </a:lnSpc>
            </a:pPr>
            <a:r>
              <a:rPr lang="en-US" sz="1600" dirty="0">
                <a:solidFill>
                  <a:schemeClr val="tx1"/>
                </a:solidFill>
              </a:rPr>
              <a:t>Aarhus University </a:t>
            </a:r>
          </a:p>
          <a:p>
            <a:pPr algn="ctr">
              <a:lnSpc>
                <a:spcPct val="90000"/>
              </a:lnSpc>
            </a:pPr>
            <a:endParaRPr lang="en-US" sz="300" dirty="0">
              <a:solidFill>
                <a:schemeClr val="tx1"/>
              </a:solidFill>
            </a:endParaRPr>
          </a:p>
          <a:p>
            <a:pPr algn="ctr">
              <a:lnSpc>
                <a:spcPct val="90000"/>
              </a:lnSpc>
            </a:pPr>
            <a:r>
              <a:rPr lang="en-US" sz="1600" dirty="0">
                <a:solidFill>
                  <a:schemeClr val="tx1"/>
                </a:solidFill>
              </a:rPr>
              <a:t>12X speedup </a:t>
            </a:r>
          </a:p>
          <a:p>
            <a:pPr algn="ctr">
              <a:lnSpc>
                <a:spcPct val="90000"/>
              </a:lnSpc>
            </a:pPr>
            <a:r>
              <a:rPr lang="en-US" sz="1600" dirty="0">
                <a:solidFill>
                  <a:schemeClr val="tx1"/>
                </a:solidFill>
              </a:rPr>
              <a:t>1 week</a:t>
            </a:r>
          </a:p>
        </p:txBody>
      </p:sp>
      <p:sp>
        <p:nvSpPr>
          <p:cNvPr id="14" name="Rectangle 13">
            <a:extLst>
              <a:ext uri="{FF2B5EF4-FFF2-40B4-BE49-F238E27FC236}">
                <a16:creationId xmlns:a16="http://schemas.microsoft.com/office/drawing/2014/main" id="{7D31AAE9-6177-4967-BF1B-CF8DF9B1A054}"/>
              </a:ext>
            </a:extLst>
          </p:cNvPr>
          <p:cNvSpPr/>
          <p:nvPr/>
        </p:nvSpPr>
        <p:spPr>
          <a:xfrm>
            <a:off x="3062877" y="880693"/>
            <a:ext cx="1102418" cy="1068779"/>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8B68A8-C21F-4284-81E1-5533F1666AC6}"/>
              </a:ext>
            </a:extLst>
          </p:cNvPr>
          <p:cNvSpPr/>
          <p:nvPr/>
        </p:nvSpPr>
        <p:spPr>
          <a:xfrm>
            <a:off x="8371550" y="880693"/>
            <a:ext cx="1102418" cy="1068779"/>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FDEF04-66C6-4ED9-A1C2-1DF80C5BDDC1}"/>
              </a:ext>
            </a:extLst>
          </p:cNvPr>
          <p:cNvSpPr/>
          <p:nvPr/>
        </p:nvSpPr>
        <p:spPr>
          <a:xfrm>
            <a:off x="3059915" y="3363558"/>
            <a:ext cx="1102418" cy="1068779"/>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B323B75-F274-40F3-9733-EC47F3E00640}"/>
              </a:ext>
            </a:extLst>
          </p:cNvPr>
          <p:cNvSpPr/>
          <p:nvPr/>
        </p:nvSpPr>
        <p:spPr>
          <a:xfrm>
            <a:off x="5786716" y="3363558"/>
            <a:ext cx="1102418" cy="1068779"/>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651FE6-7820-4A42-8A85-96F77BCB1750}"/>
              </a:ext>
            </a:extLst>
          </p:cNvPr>
          <p:cNvSpPr/>
          <p:nvPr/>
        </p:nvSpPr>
        <p:spPr>
          <a:xfrm>
            <a:off x="5808533" y="872793"/>
            <a:ext cx="1102418" cy="1068779"/>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F1AC47C-3A93-44CB-8F78-0F970F77E4C9}"/>
              </a:ext>
            </a:extLst>
          </p:cNvPr>
          <p:cNvSpPr/>
          <p:nvPr/>
        </p:nvSpPr>
        <p:spPr>
          <a:xfrm>
            <a:off x="517601" y="3351137"/>
            <a:ext cx="1102418" cy="1068779"/>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847D1FD-C67E-4C69-B6A7-B4FDA9BBB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642" y="1080435"/>
            <a:ext cx="1046779" cy="871145"/>
          </a:xfrm>
          <a:prstGeom prst="rect">
            <a:avLst/>
          </a:prstGeom>
        </p:spPr>
      </p:pic>
      <p:pic>
        <p:nvPicPr>
          <p:cNvPr id="21" name="Picture 20">
            <a:extLst>
              <a:ext uri="{FF2B5EF4-FFF2-40B4-BE49-F238E27FC236}">
                <a16:creationId xmlns:a16="http://schemas.microsoft.com/office/drawing/2014/main" id="{25572975-934A-43CF-B60C-A3348BF26654}"/>
              </a:ext>
            </a:extLst>
          </p:cNvPr>
          <p:cNvPicPr>
            <a:picLocks noChangeAspect="1"/>
          </p:cNvPicPr>
          <p:nvPr/>
        </p:nvPicPr>
        <p:blipFill>
          <a:blip r:embed="rId5"/>
          <a:stretch>
            <a:fillRect/>
          </a:stretch>
        </p:blipFill>
        <p:spPr>
          <a:xfrm>
            <a:off x="8405553" y="1081854"/>
            <a:ext cx="1034412" cy="552470"/>
          </a:xfrm>
          <a:prstGeom prst="rect">
            <a:avLst/>
          </a:prstGeom>
        </p:spPr>
      </p:pic>
      <p:pic>
        <p:nvPicPr>
          <p:cNvPr id="22" name="Picture 21">
            <a:extLst>
              <a:ext uri="{FF2B5EF4-FFF2-40B4-BE49-F238E27FC236}">
                <a16:creationId xmlns:a16="http://schemas.microsoft.com/office/drawing/2014/main" id="{557D7367-510E-489A-8B14-761B6BB3F158}"/>
              </a:ext>
            </a:extLst>
          </p:cNvPr>
          <p:cNvPicPr>
            <a:picLocks noChangeAspect="1"/>
          </p:cNvPicPr>
          <p:nvPr/>
        </p:nvPicPr>
        <p:blipFill rotWithShape="1">
          <a:blip r:embed="rId6"/>
          <a:srcRect l="26275" r="30782"/>
          <a:stretch/>
        </p:blipFill>
        <p:spPr>
          <a:xfrm flipH="1">
            <a:off x="659978" y="3519509"/>
            <a:ext cx="821368" cy="708283"/>
          </a:xfrm>
          <a:prstGeom prst="rect">
            <a:avLst/>
          </a:prstGeom>
        </p:spPr>
      </p:pic>
      <p:pic>
        <p:nvPicPr>
          <p:cNvPr id="23" name="Picture 22">
            <a:extLst>
              <a:ext uri="{FF2B5EF4-FFF2-40B4-BE49-F238E27FC236}">
                <a16:creationId xmlns:a16="http://schemas.microsoft.com/office/drawing/2014/main" id="{FD53C790-3FC9-44B0-A2AE-C058F0B954D8}"/>
              </a:ext>
            </a:extLst>
          </p:cNvPr>
          <p:cNvPicPr>
            <a:picLocks noChangeAspect="1"/>
          </p:cNvPicPr>
          <p:nvPr/>
        </p:nvPicPr>
        <p:blipFill rotWithShape="1">
          <a:blip r:embed="rId7"/>
          <a:srcRect r="73815"/>
          <a:stretch/>
        </p:blipFill>
        <p:spPr>
          <a:xfrm>
            <a:off x="5927275" y="987053"/>
            <a:ext cx="864913" cy="865842"/>
          </a:xfrm>
          <a:prstGeom prst="rect">
            <a:avLst/>
          </a:prstGeom>
        </p:spPr>
      </p:pic>
      <p:pic>
        <p:nvPicPr>
          <p:cNvPr id="24" name="Picture 23">
            <a:extLst>
              <a:ext uri="{FF2B5EF4-FFF2-40B4-BE49-F238E27FC236}">
                <a16:creationId xmlns:a16="http://schemas.microsoft.com/office/drawing/2014/main" id="{170B4C1F-FBA9-4BD8-95F3-2744E5EFFE30}"/>
              </a:ext>
            </a:extLst>
          </p:cNvPr>
          <p:cNvPicPr>
            <a:picLocks noChangeAspect="1"/>
          </p:cNvPicPr>
          <p:nvPr/>
        </p:nvPicPr>
        <p:blipFill rotWithShape="1">
          <a:blip r:embed="rId8">
            <a:extLst>
              <a:ext uri="{28A0092B-C50C-407E-A947-70E740481C1C}">
                <a14:useLocalDpi xmlns:a14="http://schemas.microsoft.com/office/drawing/2010/main" val="0"/>
              </a:ext>
            </a:extLst>
          </a:blip>
          <a:srcRect r="42474"/>
          <a:stretch/>
        </p:blipFill>
        <p:spPr>
          <a:xfrm rot="5400000">
            <a:off x="5906667" y="3420680"/>
            <a:ext cx="867265" cy="953442"/>
          </a:xfrm>
          <a:prstGeom prst="rect">
            <a:avLst/>
          </a:prstGeom>
        </p:spPr>
      </p:pic>
      <p:pic>
        <p:nvPicPr>
          <p:cNvPr id="25" name="Picture 24">
            <a:extLst>
              <a:ext uri="{FF2B5EF4-FFF2-40B4-BE49-F238E27FC236}">
                <a16:creationId xmlns:a16="http://schemas.microsoft.com/office/drawing/2014/main" id="{4F0BA551-72AE-4C52-AA58-A3927F77ABE9}"/>
              </a:ext>
            </a:extLst>
          </p:cNvPr>
          <p:cNvPicPr>
            <a:picLocks noChangeAspect="1"/>
          </p:cNvPicPr>
          <p:nvPr/>
        </p:nvPicPr>
        <p:blipFill>
          <a:blip r:embed="rId9"/>
          <a:stretch>
            <a:fillRect/>
          </a:stretch>
        </p:blipFill>
        <p:spPr>
          <a:xfrm>
            <a:off x="3183201" y="3497385"/>
            <a:ext cx="855846" cy="798364"/>
          </a:xfrm>
          <a:prstGeom prst="rect">
            <a:avLst/>
          </a:prstGeom>
        </p:spPr>
      </p:pic>
      <p:sp>
        <p:nvSpPr>
          <p:cNvPr id="26" name="TextBox 25">
            <a:extLst>
              <a:ext uri="{FF2B5EF4-FFF2-40B4-BE49-F238E27FC236}">
                <a16:creationId xmlns:a16="http://schemas.microsoft.com/office/drawing/2014/main" id="{D7D69DDC-3EA4-487D-B8EB-393B1660E216}"/>
              </a:ext>
            </a:extLst>
          </p:cNvPr>
          <p:cNvSpPr txBox="1"/>
          <p:nvPr/>
        </p:nvSpPr>
        <p:spPr>
          <a:xfrm>
            <a:off x="4086843" y="1462089"/>
            <a:ext cx="14459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err="1">
                <a:solidFill>
                  <a:schemeClr val="tx1"/>
                </a:solidFill>
              </a:rPr>
              <a:t>PowerGrid</a:t>
            </a:r>
            <a:endParaRPr lang="en-US" b="1" dirty="0">
              <a:solidFill>
                <a:schemeClr val="tx1"/>
              </a:solidFill>
            </a:endParaRPr>
          </a:p>
        </p:txBody>
      </p:sp>
      <p:sp>
        <p:nvSpPr>
          <p:cNvPr id="27" name="TextBox 26">
            <a:extLst>
              <a:ext uri="{FF2B5EF4-FFF2-40B4-BE49-F238E27FC236}">
                <a16:creationId xmlns:a16="http://schemas.microsoft.com/office/drawing/2014/main" id="{9E33F606-2ED5-4897-B733-6FDF3C874AD6}"/>
              </a:ext>
            </a:extLst>
          </p:cNvPr>
          <p:cNvSpPr txBox="1"/>
          <p:nvPr/>
        </p:nvSpPr>
        <p:spPr>
          <a:xfrm>
            <a:off x="3267784" y="2081279"/>
            <a:ext cx="2233238" cy="10341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tx1"/>
                </a:solidFill>
              </a:rPr>
              <a:t>Medical Imaging</a:t>
            </a:r>
          </a:p>
          <a:p>
            <a:pPr algn="ctr">
              <a:lnSpc>
                <a:spcPct val="90000"/>
              </a:lnSpc>
            </a:pPr>
            <a:r>
              <a:rPr lang="en-US" sz="1600" dirty="0">
                <a:solidFill>
                  <a:schemeClr val="tx1"/>
                </a:solidFill>
              </a:rPr>
              <a:t>University of Illinois</a:t>
            </a:r>
          </a:p>
          <a:p>
            <a:pPr algn="ctr">
              <a:lnSpc>
                <a:spcPct val="90000"/>
              </a:lnSpc>
            </a:pPr>
            <a:endParaRPr lang="en-US" sz="300" dirty="0">
              <a:solidFill>
                <a:schemeClr val="tx1"/>
              </a:solidFill>
            </a:endParaRPr>
          </a:p>
          <a:p>
            <a:pPr algn="ctr">
              <a:lnSpc>
                <a:spcPct val="90000"/>
              </a:lnSpc>
            </a:pPr>
            <a:r>
              <a:rPr lang="en-US" sz="1600" dirty="0">
                <a:solidFill>
                  <a:schemeClr val="tx1"/>
                </a:solidFill>
              </a:rPr>
              <a:t>40 days to</a:t>
            </a:r>
          </a:p>
          <a:p>
            <a:pPr algn="ctr">
              <a:lnSpc>
                <a:spcPct val="90000"/>
              </a:lnSpc>
            </a:pPr>
            <a:r>
              <a:rPr lang="en-US" sz="1600" dirty="0">
                <a:solidFill>
                  <a:schemeClr val="tx1"/>
                </a:solidFill>
              </a:rPr>
              <a:t>2 hours</a:t>
            </a:r>
          </a:p>
        </p:txBody>
      </p:sp>
      <p:sp>
        <p:nvSpPr>
          <p:cNvPr id="28" name="TextBox 27">
            <a:extLst>
              <a:ext uri="{FF2B5EF4-FFF2-40B4-BE49-F238E27FC236}">
                <a16:creationId xmlns:a16="http://schemas.microsoft.com/office/drawing/2014/main" id="{084985F5-677A-4851-90AE-0D9B525E0D6B}"/>
              </a:ext>
            </a:extLst>
          </p:cNvPr>
          <p:cNvSpPr txBox="1"/>
          <p:nvPr/>
        </p:nvSpPr>
        <p:spPr>
          <a:xfrm>
            <a:off x="9397364" y="1465261"/>
            <a:ext cx="14459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tx1"/>
                </a:solidFill>
              </a:rPr>
              <a:t>INCOMP3D</a:t>
            </a:r>
          </a:p>
        </p:txBody>
      </p:sp>
      <p:sp>
        <p:nvSpPr>
          <p:cNvPr id="29" name="TextBox 28">
            <a:extLst>
              <a:ext uri="{FF2B5EF4-FFF2-40B4-BE49-F238E27FC236}">
                <a16:creationId xmlns:a16="http://schemas.microsoft.com/office/drawing/2014/main" id="{BBB23B5B-55B6-4450-A292-4120DDF9F5B4}"/>
              </a:ext>
            </a:extLst>
          </p:cNvPr>
          <p:cNvSpPr txBox="1"/>
          <p:nvPr/>
        </p:nvSpPr>
        <p:spPr>
          <a:xfrm>
            <a:off x="8546596" y="2060253"/>
            <a:ext cx="2125001" cy="10756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tx1"/>
                </a:solidFill>
              </a:rPr>
              <a:t>CFD</a:t>
            </a:r>
          </a:p>
          <a:p>
            <a:pPr algn="ctr">
              <a:lnSpc>
                <a:spcPct val="90000"/>
              </a:lnSpc>
            </a:pPr>
            <a:r>
              <a:rPr lang="en-US" sz="1600" dirty="0">
                <a:solidFill>
                  <a:schemeClr val="tx1"/>
                </a:solidFill>
              </a:rPr>
              <a:t>NC State University</a:t>
            </a:r>
          </a:p>
          <a:p>
            <a:pPr algn="ctr">
              <a:lnSpc>
                <a:spcPct val="90000"/>
              </a:lnSpc>
            </a:pPr>
            <a:endParaRPr lang="en-US" sz="300" dirty="0">
              <a:solidFill>
                <a:schemeClr val="tx1"/>
              </a:solidFill>
            </a:endParaRPr>
          </a:p>
          <a:p>
            <a:pPr algn="ctr">
              <a:lnSpc>
                <a:spcPct val="90000"/>
              </a:lnSpc>
            </a:pPr>
            <a:endParaRPr lang="en-US" dirty="0">
              <a:solidFill>
                <a:schemeClr val="tx1"/>
              </a:solidFill>
            </a:endParaRPr>
          </a:p>
          <a:p>
            <a:pPr algn="ctr">
              <a:lnSpc>
                <a:spcPct val="90000"/>
              </a:lnSpc>
            </a:pPr>
            <a:r>
              <a:rPr lang="en-US" dirty="0">
                <a:solidFill>
                  <a:schemeClr val="tx1"/>
                </a:solidFill>
              </a:rPr>
              <a:t>4X speedup</a:t>
            </a:r>
          </a:p>
        </p:txBody>
      </p:sp>
      <p:sp>
        <p:nvSpPr>
          <p:cNvPr id="30" name="TextBox 29">
            <a:extLst>
              <a:ext uri="{FF2B5EF4-FFF2-40B4-BE49-F238E27FC236}">
                <a16:creationId xmlns:a16="http://schemas.microsoft.com/office/drawing/2014/main" id="{66596829-E356-4EB8-A6D8-D172C6732C43}"/>
              </a:ext>
            </a:extLst>
          </p:cNvPr>
          <p:cNvSpPr txBox="1"/>
          <p:nvPr/>
        </p:nvSpPr>
        <p:spPr>
          <a:xfrm>
            <a:off x="1523608" y="3872763"/>
            <a:ext cx="14459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err="1">
                <a:solidFill>
                  <a:schemeClr val="tx1"/>
                </a:solidFill>
              </a:rPr>
              <a:t>NekCEM</a:t>
            </a:r>
            <a:endParaRPr lang="en-US" b="1" dirty="0">
              <a:solidFill>
                <a:schemeClr val="tx1"/>
              </a:solidFill>
            </a:endParaRPr>
          </a:p>
        </p:txBody>
      </p:sp>
      <p:sp>
        <p:nvSpPr>
          <p:cNvPr id="31" name="TextBox 30">
            <a:extLst>
              <a:ext uri="{FF2B5EF4-FFF2-40B4-BE49-F238E27FC236}">
                <a16:creationId xmlns:a16="http://schemas.microsoft.com/office/drawing/2014/main" id="{1321E71F-5BA5-45B7-BFAC-927855018D05}"/>
              </a:ext>
            </a:extLst>
          </p:cNvPr>
          <p:cNvSpPr txBox="1"/>
          <p:nvPr/>
        </p:nvSpPr>
        <p:spPr>
          <a:xfrm>
            <a:off x="517456" y="4536977"/>
            <a:ext cx="2513617" cy="10341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tx1"/>
                </a:solidFill>
              </a:rPr>
              <a:t>Comp Electromagnetics</a:t>
            </a:r>
          </a:p>
          <a:p>
            <a:pPr algn="ctr">
              <a:lnSpc>
                <a:spcPct val="90000"/>
              </a:lnSpc>
            </a:pPr>
            <a:r>
              <a:rPr lang="en-US" sz="1600" dirty="0">
                <a:solidFill>
                  <a:schemeClr val="tx1"/>
                </a:solidFill>
              </a:rPr>
              <a:t>Argonne National Lab</a:t>
            </a:r>
          </a:p>
          <a:p>
            <a:pPr algn="ctr">
              <a:lnSpc>
                <a:spcPct val="90000"/>
              </a:lnSpc>
            </a:pPr>
            <a:endParaRPr lang="en-US" sz="400" dirty="0">
              <a:solidFill>
                <a:schemeClr val="tx1"/>
              </a:solidFill>
            </a:endParaRPr>
          </a:p>
          <a:p>
            <a:pPr algn="ctr">
              <a:lnSpc>
                <a:spcPct val="90000"/>
              </a:lnSpc>
            </a:pPr>
            <a:r>
              <a:rPr lang="en-US" sz="1600" dirty="0">
                <a:solidFill>
                  <a:schemeClr val="tx1"/>
                </a:solidFill>
              </a:rPr>
              <a:t>2.5X speedup</a:t>
            </a:r>
          </a:p>
          <a:p>
            <a:pPr algn="ctr">
              <a:lnSpc>
                <a:spcPct val="90000"/>
              </a:lnSpc>
            </a:pPr>
            <a:r>
              <a:rPr lang="en-US" sz="1600" dirty="0">
                <a:solidFill>
                  <a:schemeClr val="tx1"/>
                </a:solidFill>
              </a:rPr>
              <a:t>60% less energy</a:t>
            </a:r>
          </a:p>
        </p:txBody>
      </p:sp>
      <p:sp>
        <p:nvSpPr>
          <p:cNvPr id="32" name="TextBox 31">
            <a:extLst>
              <a:ext uri="{FF2B5EF4-FFF2-40B4-BE49-F238E27FC236}">
                <a16:creationId xmlns:a16="http://schemas.microsoft.com/office/drawing/2014/main" id="{40A7CD9F-D9DE-4930-90BC-40BF59A48075}"/>
              </a:ext>
            </a:extLst>
          </p:cNvPr>
          <p:cNvSpPr txBox="1"/>
          <p:nvPr/>
        </p:nvSpPr>
        <p:spPr>
          <a:xfrm>
            <a:off x="6848187" y="1418223"/>
            <a:ext cx="14459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tx1"/>
                </a:solidFill>
              </a:rPr>
              <a:t>COSMO</a:t>
            </a:r>
          </a:p>
        </p:txBody>
      </p:sp>
      <p:sp>
        <p:nvSpPr>
          <p:cNvPr id="33" name="TextBox 32">
            <a:extLst>
              <a:ext uri="{FF2B5EF4-FFF2-40B4-BE49-F238E27FC236}">
                <a16:creationId xmlns:a16="http://schemas.microsoft.com/office/drawing/2014/main" id="{9C8BD796-7BF1-4951-A211-B1DC71500857}"/>
              </a:ext>
            </a:extLst>
          </p:cNvPr>
          <p:cNvSpPr txBox="1"/>
          <p:nvPr/>
        </p:nvSpPr>
        <p:spPr>
          <a:xfrm>
            <a:off x="5808533" y="2082477"/>
            <a:ext cx="2570999" cy="10341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tx1"/>
                </a:solidFill>
              </a:rPr>
              <a:t>Weather and Climate</a:t>
            </a:r>
          </a:p>
          <a:p>
            <a:pPr algn="ctr">
              <a:lnSpc>
                <a:spcPct val="90000"/>
              </a:lnSpc>
            </a:pPr>
            <a:r>
              <a:rPr lang="en-US" sz="1600" dirty="0" err="1">
                <a:solidFill>
                  <a:schemeClr val="tx1"/>
                </a:solidFill>
              </a:rPr>
              <a:t>MeteoSwiss</a:t>
            </a:r>
            <a:r>
              <a:rPr lang="en-US" sz="1600" dirty="0">
                <a:solidFill>
                  <a:schemeClr val="tx1"/>
                </a:solidFill>
              </a:rPr>
              <a:t>, CSCS </a:t>
            </a:r>
          </a:p>
          <a:p>
            <a:pPr algn="ctr">
              <a:lnSpc>
                <a:spcPct val="90000"/>
              </a:lnSpc>
            </a:pPr>
            <a:endParaRPr lang="en-US" sz="400" dirty="0">
              <a:solidFill>
                <a:schemeClr val="tx1"/>
              </a:solidFill>
            </a:endParaRPr>
          </a:p>
          <a:p>
            <a:pPr algn="ctr">
              <a:lnSpc>
                <a:spcPct val="90000"/>
              </a:lnSpc>
            </a:pPr>
            <a:r>
              <a:rPr lang="en-US" sz="1600" dirty="0">
                <a:solidFill>
                  <a:schemeClr val="tx1"/>
                </a:solidFill>
              </a:rPr>
              <a:t>40X speedup</a:t>
            </a:r>
          </a:p>
          <a:p>
            <a:pPr algn="ctr">
              <a:lnSpc>
                <a:spcPct val="90000"/>
              </a:lnSpc>
            </a:pPr>
            <a:r>
              <a:rPr lang="en-US" sz="1600" dirty="0">
                <a:solidFill>
                  <a:schemeClr val="tx1"/>
                </a:solidFill>
              </a:rPr>
              <a:t>3X energy efficiency</a:t>
            </a:r>
          </a:p>
        </p:txBody>
      </p:sp>
      <p:sp>
        <p:nvSpPr>
          <p:cNvPr id="34" name="TextBox 33">
            <a:extLst>
              <a:ext uri="{FF2B5EF4-FFF2-40B4-BE49-F238E27FC236}">
                <a16:creationId xmlns:a16="http://schemas.microsoft.com/office/drawing/2014/main" id="{FA36C222-9C37-4564-8939-EDB278C32C49}"/>
              </a:ext>
            </a:extLst>
          </p:cNvPr>
          <p:cNvSpPr txBox="1"/>
          <p:nvPr/>
        </p:nvSpPr>
        <p:spPr>
          <a:xfrm>
            <a:off x="6792922" y="3896568"/>
            <a:ext cx="14459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err="1">
                <a:solidFill>
                  <a:schemeClr val="tx1"/>
                </a:solidFill>
              </a:rPr>
              <a:t>CloverLeaf</a:t>
            </a:r>
            <a:endParaRPr lang="en-US" b="1" dirty="0">
              <a:solidFill>
                <a:schemeClr val="tx1"/>
              </a:solidFill>
            </a:endParaRPr>
          </a:p>
        </p:txBody>
      </p:sp>
      <p:sp>
        <p:nvSpPr>
          <p:cNvPr id="35" name="TextBox 34">
            <a:extLst>
              <a:ext uri="{FF2B5EF4-FFF2-40B4-BE49-F238E27FC236}">
                <a16:creationId xmlns:a16="http://schemas.microsoft.com/office/drawing/2014/main" id="{4B965E9E-61A9-475A-B576-7C6426CEF007}"/>
              </a:ext>
            </a:extLst>
          </p:cNvPr>
          <p:cNvSpPr txBox="1"/>
          <p:nvPr/>
        </p:nvSpPr>
        <p:spPr>
          <a:xfrm>
            <a:off x="5772496" y="4548339"/>
            <a:ext cx="2570999" cy="10202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tx1"/>
                </a:solidFill>
              </a:rPr>
              <a:t>Comp Hydrodynamics</a:t>
            </a:r>
          </a:p>
          <a:p>
            <a:pPr algn="ctr">
              <a:lnSpc>
                <a:spcPct val="90000"/>
              </a:lnSpc>
            </a:pPr>
            <a:r>
              <a:rPr lang="en-US" sz="1600" dirty="0">
                <a:solidFill>
                  <a:schemeClr val="tx1"/>
                </a:solidFill>
              </a:rPr>
              <a:t>AWE</a:t>
            </a:r>
          </a:p>
          <a:p>
            <a:pPr algn="ctr">
              <a:lnSpc>
                <a:spcPct val="90000"/>
              </a:lnSpc>
            </a:pPr>
            <a:endParaRPr lang="en-US" sz="300" dirty="0">
              <a:solidFill>
                <a:schemeClr val="tx1"/>
              </a:solidFill>
            </a:endParaRPr>
          </a:p>
          <a:p>
            <a:pPr algn="ctr">
              <a:lnSpc>
                <a:spcPct val="90000"/>
              </a:lnSpc>
            </a:pPr>
            <a:r>
              <a:rPr lang="en-US" sz="1600" dirty="0">
                <a:solidFill>
                  <a:schemeClr val="tx1"/>
                </a:solidFill>
              </a:rPr>
              <a:t>4X speedup</a:t>
            </a:r>
          </a:p>
          <a:p>
            <a:pPr algn="ctr">
              <a:lnSpc>
                <a:spcPct val="90000"/>
              </a:lnSpc>
            </a:pPr>
            <a:r>
              <a:rPr lang="en-US" sz="1600" dirty="0">
                <a:solidFill>
                  <a:schemeClr val="tx1"/>
                </a:solidFill>
              </a:rPr>
              <a:t>Single CPU/GPU code </a:t>
            </a:r>
          </a:p>
        </p:txBody>
      </p:sp>
      <p:sp>
        <p:nvSpPr>
          <p:cNvPr id="36" name="TextBox 35">
            <a:extLst>
              <a:ext uri="{FF2B5EF4-FFF2-40B4-BE49-F238E27FC236}">
                <a16:creationId xmlns:a16="http://schemas.microsoft.com/office/drawing/2014/main" id="{495AA643-6C3B-43C4-83D8-982D039BAEC3}"/>
              </a:ext>
            </a:extLst>
          </p:cNvPr>
          <p:cNvSpPr txBox="1"/>
          <p:nvPr/>
        </p:nvSpPr>
        <p:spPr>
          <a:xfrm>
            <a:off x="4099564" y="3731119"/>
            <a:ext cx="1445920"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tx1"/>
                </a:solidFill>
              </a:rPr>
              <a:t>MAESTRO</a:t>
            </a:r>
          </a:p>
          <a:p>
            <a:pPr algn="ctr">
              <a:lnSpc>
                <a:spcPct val="90000"/>
              </a:lnSpc>
            </a:pPr>
            <a:r>
              <a:rPr lang="en-US" b="1" dirty="0">
                <a:solidFill>
                  <a:schemeClr val="tx1"/>
                </a:solidFill>
              </a:rPr>
              <a:t>CASTRO</a:t>
            </a:r>
          </a:p>
        </p:txBody>
      </p:sp>
      <p:sp>
        <p:nvSpPr>
          <p:cNvPr id="37" name="TextBox 36">
            <a:extLst>
              <a:ext uri="{FF2B5EF4-FFF2-40B4-BE49-F238E27FC236}">
                <a16:creationId xmlns:a16="http://schemas.microsoft.com/office/drawing/2014/main" id="{84363DDF-0F83-463E-ABA7-21986FF5CE0E}"/>
              </a:ext>
            </a:extLst>
          </p:cNvPr>
          <p:cNvSpPr txBox="1"/>
          <p:nvPr/>
        </p:nvSpPr>
        <p:spPr>
          <a:xfrm>
            <a:off x="3014907" y="4533862"/>
            <a:ext cx="2570999" cy="10756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tx1"/>
                </a:solidFill>
              </a:rPr>
              <a:t>Astrophysics</a:t>
            </a:r>
          </a:p>
          <a:p>
            <a:pPr algn="ctr">
              <a:lnSpc>
                <a:spcPct val="90000"/>
              </a:lnSpc>
            </a:pPr>
            <a:r>
              <a:rPr lang="en-US" sz="1600" dirty="0">
                <a:solidFill>
                  <a:schemeClr val="tx1"/>
                </a:solidFill>
              </a:rPr>
              <a:t>Stony Brook University</a:t>
            </a:r>
          </a:p>
          <a:p>
            <a:pPr algn="ctr">
              <a:lnSpc>
                <a:spcPct val="90000"/>
              </a:lnSpc>
            </a:pPr>
            <a:endParaRPr lang="en-US" sz="300" dirty="0">
              <a:solidFill>
                <a:schemeClr val="tx1"/>
              </a:solidFill>
            </a:endParaRPr>
          </a:p>
          <a:p>
            <a:pPr algn="ctr">
              <a:lnSpc>
                <a:spcPct val="90000"/>
              </a:lnSpc>
            </a:pPr>
            <a:endParaRPr lang="en-US" sz="400" dirty="0">
              <a:solidFill>
                <a:schemeClr val="tx1"/>
              </a:solidFill>
            </a:endParaRPr>
          </a:p>
          <a:p>
            <a:pPr algn="ctr">
              <a:lnSpc>
                <a:spcPct val="90000"/>
              </a:lnSpc>
            </a:pPr>
            <a:r>
              <a:rPr lang="en-US" sz="1600" dirty="0">
                <a:solidFill>
                  <a:schemeClr val="tx1"/>
                </a:solidFill>
              </a:rPr>
              <a:t>4.4X speedup</a:t>
            </a:r>
          </a:p>
          <a:p>
            <a:pPr algn="ctr">
              <a:lnSpc>
                <a:spcPct val="90000"/>
              </a:lnSpc>
            </a:pPr>
            <a:r>
              <a:rPr lang="en-US" sz="1600" dirty="0">
                <a:solidFill>
                  <a:schemeClr val="tx1"/>
                </a:solidFill>
              </a:rPr>
              <a:t>4 weeks effort</a:t>
            </a:r>
          </a:p>
        </p:txBody>
      </p:sp>
      <p:sp>
        <p:nvSpPr>
          <p:cNvPr id="38" name="Rectangle 37">
            <a:extLst>
              <a:ext uri="{FF2B5EF4-FFF2-40B4-BE49-F238E27FC236}">
                <a16:creationId xmlns:a16="http://schemas.microsoft.com/office/drawing/2014/main" id="{183C7D79-B777-4A4B-BC76-41B0D1EB60EA}"/>
              </a:ext>
            </a:extLst>
          </p:cNvPr>
          <p:cNvSpPr/>
          <p:nvPr/>
        </p:nvSpPr>
        <p:spPr>
          <a:xfrm>
            <a:off x="8499358" y="3682773"/>
            <a:ext cx="2280062" cy="20069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7F8AC87-BD8C-4182-9454-2D188361292F}"/>
              </a:ext>
            </a:extLst>
          </p:cNvPr>
          <p:cNvSpPr/>
          <p:nvPr/>
        </p:nvSpPr>
        <p:spPr>
          <a:xfrm>
            <a:off x="8305394" y="3335500"/>
            <a:ext cx="1102418" cy="1068779"/>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9DF26557-554D-4B8F-B114-98B8DBA7AA83}"/>
              </a:ext>
            </a:extLst>
          </p:cNvPr>
          <p:cNvPicPr>
            <a:picLocks noChangeAspect="1"/>
          </p:cNvPicPr>
          <p:nvPr/>
        </p:nvPicPr>
        <p:blipFill rotWithShape="1">
          <a:blip r:embed="rId10">
            <a:extLst>
              <a:ext uri="{28A0092B-C50C-407E-A947-70E740481C1C}">
                <a14:useLocalDpi xmlns:a14="http://schemas.microsoft.com/office/drawing/2010/main" val="0"/>
              </a:ext>
            </a:extLst>
          </a:blip>
          <a:srcRect t="20588" r="44200" b="3181"/>
          <a:stretch/>
        </p:blipFill>
        <p:spPr>
          <a:xfrm>
            <a:off x="8343495" y="3414134"/>
            <a:ext cx="1049966" cy="911509"/>
          </a:xfrm>
          <a:prstGeom prst="rect">
            <a:avLst/>
          </a:prstGeom>
        </p:spPr>
      </p:pic>
      <p:sp>
        <p:nvSpPr>
          <p:cNvPr id="41" name="TextBox 40">
            <a:extLst>
              <a:ext uri="{FF2B5EF4-FFF2-40B4-BE49-F238E27FC236}">
                <a16:creationId xmlns:a16="http://schemas.microsoft.com/office/drawing/2014/main" id="{0F3EBF63-B083-4342-941F-8903FA65DB0D}"/>
              </a:ext>
            </a:extLst>
          </p:cNvPr>
          <p:cNvSpPr txBox="1"/>
          <p:nvPr/>
        </p:nvSpPr>
        <p:spPr>
          <a:xfrm>
            <a:off x="9422524" y="3907441"/>
            <a:ext cx="136420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t>FINE/Turbo </a:t>
            </a:r>
            <a:endParaRPr lang="en-US" b="1" dirty="0">
              <a:solidFill>
                <a:schemeClr val="tx1"/>
              </a:solidFill>
            </a:endParaRPr>
          </a:p>
        </p:txBody>
      </p:sp>
      <p:sp>
        <p:nvSpPr>
          <p:cNvPr id="42" name="TextBox 41">
            <a:extLst>
              <a:ext uri="{FF2B5EF4-FFF2-40B4-BE49-F238E27FC236}">
                <a16:creationId xmlns:a16="http://schemas.microsoft.com/office/drawing/2014/main" id="{19964DB7-AEC7-40B7-AEB5-3D573375FCD6}"/>
              </a:ext>
            </a:extLst>
          </p:cNvPr>
          <p:cNvSpPr txBox="1"/>
          <p:nvPr/>
        </p:nvSpPr>
        <p:spPr>
          <a:xfrm>
            <a:off x="8530935" y="4426052"/>
            <a:ext cx="2223801" cy="124187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tx1"/>
                </a:solidFill>
              </a:rPr>
              <a:t>CFD</a:t>
            </a:r>
          </a:p>
          <a:p>
            <a:pPr algn="ctr">
              <a:lnSpc>
                <a:spcPct val="90000"/>
              </a:lnSpc>
            </a:pPr>
            <a:r>
              <a:rPr lang="en-US" sz="1600" dirty="0">
                <a:solidFill>
                  <a:schemeClr val="tx1"/>
                </a:solidFill>
              </a:rPr>
              <a:t>NUMECA International</a:t>
            </a:r>
          </a:p>
          <a:p>
            <a:pPr algn="ctr">
              <a:lnSpc>
                <a:spcPct val="90000"/>
              </a:lnSpc>
            </a:pPr>
            <a:endParaRPr lang="en-US" sz="300" dirty="0">
              <a:solidFill>
                <a:schemeClr val="tx1"/>
              </a:solidFill>
            </a:endParaRPr>
          </a:p>
          <a:p>
            <a:pPr algn="ctr">
              <a:lnSpc>
                <a:spcPct val="90000"/>
              </a:lnSpc>
            </a:pPr>
            <a:r>
              <a:rPr lang="en-US" sz="1600" dirty="0">
                <a:solidFill>
                  <a:schemeClr val="tx1"/>
                </a:solidFill>
              </a:rPr>
              <a:t>10X faster routines</a:t>
            </a:r>
          </a:p>
          <a:p>
            <a:pPr algn="ctr">
              <a:lnSpc>
                <a:spcPct val="90000"/>
              </a:lnSpc>
            </a:pPr>
            <a:r>
              <a:rPr lang="en-US" sz="1600" dirty="0">
                <a:solidFill>
                  <a:schemeClr val="tx1"/>
                </a:solidFill>
              </a:rPr>
              <a:t>2X faster app</a:t>
            </a:r>
          </a:p>
        </p:txBody>
      </p:sp>
      <p:sp>
        <p:nvSpPr>
          <p:cNvPr id="43" name="Title 1">
            <a:extLst>
              <a:ext uri="{FF2B5EF4-FFF2-40B4-BE49-F238E27FC236}">
                <a16:creationId xmlns:a16="http://schemas.microsoft.com/office/drawing/2014/main" id="{333899FD-D619-4CA6-AA3D-6761AAC21805}"/>
              </a:ext>
            </a:extLst>
          </p:cNvPr>
          <p:cNvSpPr>
            <a:spLocks noGrp="1"/>
          </p:cNvSpPr>
          <p:nvPr>
            <p:ph type="title"/>
          </p:nvPr>
        </p:nvSpPr>
        <p:spPr>
          <a:xfrm>
            <a:off x="419641" y="231099"/>
            <a:ext cx="9976104" cy="590931"/>
          </a:xfrm>
        </p:spPr>
        <p:txBody>
          <a:bodyPr/>
          <a:lstStyle/>
          <a:p>
            <a:r>
              <a:rPr lang="en-US" dirty="0" err="1"/>
              <a:t>Openacc</a:t>
            </a:r>
            <a:r>
              <a:rPr lang="en-US" dirty="0"/>
              <a:t> Successes</a:t>
            </a:r>
          </a:p>
        </p:txBody>
      </p:sp>
    </p:spTree>
    <p:extLst>
      <p:ext uri="{BB962C8B-B14F-4D97-AF65-F5344CB8AC3E}">
        <p14:creationId xmlns:p14="http://schemas.microsoft.com/office/powerpoint/2010/main" val="194679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 to parallel programming</a:t>
            </a:r>
          </a:p>
        </p:txBody>
      </p:sp>
    </p:spTree>
    <p:extLst>
      <p:ext uri="{BB962C8B-B14F-4D97-AF65-F5344CB8AC3E}">
        <p14:creationId xmlns:p14="http://schemas.microsoft.com/office/powerpoint/2010/main" val="288625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02CF6A8-2841-4444-8146-1B180405FAA1}"/>
              </a:ext>
            </a:extLst>
          </p:cNvPr>
          <p:cNvSpPr/>
          <p:nvPr/>
        </p:nvSpPr>
        <p:spPr>
          <a:xfrm>
            <a:off x="1770748" y="2371494"/>
            <a:ext cx="1966827" cy="2754179"/>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19250" y="2170463"/>
            <a:ext cx="2861037" cy="1432952"/>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rotWithShape="1">
          <a:blip r:embed="rId4"/>
          <a:srcRect l="273" t="494" r="-273" b="48949"/>
          <a:stretch/>
        </p:blipFill>
        <p:spPr>
          <a:xfrm>
            <a:off x="7574039" y="2160205"/>
            <a:ext cx="2861036" cy="1443210"/>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a:xfrm>
            <a:off x="4311503" y="1672978"/>
            <a:ext cx="2908090" cy="516535"/>
          </a:xfrm>
        </p:spPr>
        <p:txBody>
          <a:bodyPr/>
          <a:lstStyle/>
          <a:p>
            <a:pPr marL="0" indent="0" algn="ctr">
              <a:lnSpc>
                <a:spcPct val="100000"/>
              </a:lnSpc>
              <a:spcBef>
                <a:spcPts val="0"/>
              </a:spcBef>
              <a:spcAft>
                <a:spcPts val="0"/>
              </a:spcAft>
              <a:buNone/>
            </a:pPr>
            <a:r>
              <a:rPr lang="en-US" sz="1600" b="1" dirty="0"/>
              <a:t>Resources</a:t>
            </a:r>
            <a:r>
              <a:rPr lang="en-US" sz="1600" dirty="0"/>
              <a:t> </a:t>
            </a:r>
          </a:p>
          <a:p>
            <a:pPr marL="0" indent="0" algn="ctr">
              <a:lnSpc>
                <a:spcPct val="100000"/>
              </a:lnSpc>
              <a:spcBef>
                <a:spcPts val="0"/>
              </a:spcBef>
              <a:spcAft>
                <a:spcPts val="0"/>
              </a:spcAft>
              <a:buNone/>
            </a:pPr>
            <a:r>
              <a:rPr lang="en-US" sz="1200" dirty="0">
                <a:solidFill>
                  <a:schemeClr val="tx1"/>
                </a:solidFill>
                <a:hlinkClick r:id="rId5"/>
              </a:rPr>
              <a:t>https://www.openacc.org/resources</a:t>
            </a:r>
            <a:endParaRPr lang="en-US" sz="1200" dirty="0"/>
          </a:p>
          <a:p>
            <a:pPr marL="0" indent="0" algn="ctr">
              <a:lnSpc>
                <a:spcPct val="100000"/>
              </a:lnSpc>
              <a:spcBef>
                <a:spcPts val="0"/>
              </a:spcBef>
              <a:spcAft>
                <a:spcPts val="0"/>
              </a:spcAft>
              <a:buNone/>
            </a:pPr>
            <a:endParaRPr lang="en-US" sz="1200" dirty="0">
              <a:solidFill>
                <a:schemeClr val="tx1"/>
              </a:solidFill>
            </a:endParaRPr>
          </a:p>
          <a:p>
            <a:pPr marL="0" indent="0" algn="ctr">
              <a:lnSpc>
                <a:spcPct val="100000"/>
              </a:lnSpc>
              <a:spcBef>
                <a:spcPts val="0"/>
              </a:spcBef>
              <a:spcAft>
                <a:spcPts val="0"/>
              </a:spcAft>
              <a:buNone/>
            </a:pPr>
            <a:endParaRPr lang="en-US" sz="1200" dirty="0">
              <a:solidFill>
                <a:schemeClr val="tx1"/>
              </a:solidFill>
            </a:endParaRPr>
          </a:p>
          <a:p>
            <a:pPr algn="ctr"/>
            <a:endParaRPr lang="en-US" sz="1200" dirty="0"/>
          </a:p>
        </p:txBody>
      </p:sp>
      <p:pic>
        <p:nvPicPr>
          <p:cNvPr id="4" name="Picture 3">
            <a:extLst>
              <a:ext uri="{FF2B5EF4-FFF2-40B4-BE49-F238E27FC236}">
                <a16:creationId xmlns:a16="http://schemas.microsoft.com/office/drawing/2014/main" id="{E8770385-2D00-4EB4-B87B-087496198206}"/>
              </a:ext>
            </a:extLst>
          </p:cNvPr>
          <p:cNvPicPr>
            <a:picLocks noChangeAspect="1"/>
          </p:cNvPicPr>
          <p:nvPr/>
        </p:nvPicPr>
        <p:blipFill rotWithShape="1">
          <a:blip r:embed="rId6"/>
          <a:srcRect t="1" b="48914"/>
          <a:stretch/>
        </p:blipFill>
        <p:spPr>
          <a:xfrm>
            <a:off x="4402472" y="4238221"/>
            <a:ext cx="2861037" cy="1432952"/>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BA3C4650-5352-4599-B736-35E5BF2A68E9}"/>
              </a:ext>
            </a:extLst>
          </p:cNvPr>
          <p:cNvSpPr txBox="1">
            <a:spLocks/>
          </p:cNvSpPr>
          <p:nvPr/>
        </p:nvSpPr>
        <p:spPr bwMode="auto">
          <a:xfrm>
            <a:off x="7519779" y="1655462"/>
            <a:ext cx="2984772" cy="3115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Success Stories</a:t>
            </a:r>
            <a:r>
              <a:rPr lang="en-US" sz="1200" b="1" kern="0" dirty="0"/>
              <a:t> </a:t>
            </a:r>
            <a:r>
              <a:rPr lang="en-US" sz="1200" kern="0" dirty="0">
                <a:solidFill>
                  <a:schemeClr val="tx1"/>
                </a:solidFill>
                <a:hlinkClick r:id="rId7"/>
              </a:rPr>
              <a:t>https://www.openacc.org/success-stories</a:t>
            </a:r>
            <a:endParaRPr lang="en-US" sz="1200" kern="0" dirty="0"/>
          </a:p>
        </p:txBody>
      </p:sp>
      <p:sp>
        <p:nvSpPr>
          <p:cNvPr id="14" name="Content Placeholder 2">
            <a:extLst>
              <a:ext uri="{FF2B5EF4-FFF2-40B4-BE49-F238E27FC236}">
                <a16:creationId xmlns:a16="http://schemas.microsoft.com/office/drawing/2014/main" id="{7557CE45-D9EB-4C00-A648-92B3EA1A0CB6}"/>
              </a:ext>
            </a:extLst>
          </p:cNvPr>
          <p:cNvSpPr txBox="1">
            <a:spLocks/>
          </p:cNvSpPr>
          <p:nvPr/>
        </p:nvSpPr>
        <p:spPr bwMode="auto">
          <a:xfrm>
            <a:off x="7519779" y="3756013"/>
            <a:ext cx="2861037" cy="445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Events</a:t>
            </a:r>
          </a:p>
          <a:p>
            <a:pPr marL="0" indent="0" algn="ctr" defTabSz="914400">
              <a:lnSpc>
                <a:spcPct val="100000"/>
              </a:lnSpc>
              <a:spcBef>
                <a:spcPts val="0"/>
              </a:spcBef>
              <a:spcAft>
                <a:spcPts val="0"/>
              </a:spcAft>
              <a:buFont typeface="Wingdings" panose="05000000000000000000" pitchFamily="2" charset="2"/>
              <a:buNone/>
            </a:pPr>
            <a:r>
              <a:rPr lang="en-US" sz="1200" kern="0" dirty="0">
                <a:hlinkClick r:id="rId8"/>
              </a:rPr>
              <a:t>https://www.openacc.org/events</a:t>
            </a:r>
            <a:r>
              <a:rPr lang="en-US" sz="1200" kern="0" dirty="0"/>
              <a:t>  </a:t>
            </a:r>
          </a:p>
        </p:txBody>
      </p:sp>
      <p:sp>
        <p:nvSpPr>
          <p:cNvPr id="15" name="Title 1">
            <a:extLst>
              <a:ext uri="{FF2B5EF4-FFF2-40B4-BE49-F238E27FC236}">
                <a16:creationId xmlns:a16="http://schemas.microsoft.com/office/drawing/2014/main" id="{AEA3F0A9-E37A-4E15-952A-5A6EC29F2502}"/>
              </a:ext>
            </a:extLst>
          </p:cNvPr>
          <p:cNvSpPr>
            <a:spLocks noGrp="1"/>
          </p:cNvSpPr>
          <p:nvPr>
            <p:ph type="title"/>
          </p:nvPr>
        </p:nvSpPr>
        <p:spPr>
          <a:xfrm>
            <a:off x="419641" y="649796"/>
            <a:ext cx="9976104" cy="590931"/>
          </a:xfrm>
        </p:spPr>
        <p:txBody>
          <a:bodyPr/>
          <a:lstStyle/>
          <a:p>
            <a:pPr algn="ctr"/>
            <a:r>
              <a:rPr lang="en-US" dirty="0"/>
              <a:t>OPENACC Resources</a:t>
            </a:r>
          </a:p>
        </p:txBody>
      </p:sp>
      <p:sp>
        <p:nvSpPr>
          <p:cNvPr id="41" name="Rectangle 40">
            <a:extLst>
              <a:ext uri="{FF2B5EF4-FFF2-40B4-BE49-F238E27FC236}">
                <a16:creationId xmlns:a16="http://schemas.microsoft.com/office/drawing/2014/main" id="{067845C9-6EFB-40CD-BEE4-4A113C70DBC9}"/>
              </a:ext>
            </a:extLst>
          </p:cNvPr>
          <p:cNvSpPr/>
          <p:nvPr/>
        </p:nvSpPr>
        <p:spPr>
          <a:xfrm>
            <a:off x="193424" y="1231258"/>
            <a:ext cx="10779376" cy="369332"/>
          </a:xfrm>
          <a:prstGeom prst="rect">
            <a:avLst/>
          </a:prstGeom>
        </p:spPr>
        <p:txBody>
          <a:bodyPr wrap="square">
            <a:spAutoFit/>
          </a:bodyPr>
          <a:lstStyle/>
          <a:p>
            <a:pPr algn="ctr">
              <a:lnSpc>
                <a:spcPct val="150000"/>
              </a:lnSpc>
            </a:pPr>
            <a:r>
              <a:rPr lang="en-US" sz="1200" dirty="0">
                <a:solidFill>
                  <a:schemeClr val="bg1"/>
                </a:solidFill>
                <a:latin typeface="Trebuchet MS" charset="0"/>
                <a:ea typeface="Trebuchet MS" charset="0"/>
                <a:cs typeface="Trebuchet MS" charset="0"/>
              </a:rPr>
              <a:t>Guides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Talks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Tutorials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Videos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Books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Spec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Code</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Samples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Teaching Materials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Events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Success Stories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Courses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Slack </a:t>
            </a:r>
            <a:r>
              <a:rPr lang="en-US" sz="1200" dirty="0">
                <a:solidFill>
                  <a:srgbClr val="FF5400"/>
                </a:solidFill>
                <a:latin typeface="Trebuchet MS" charset="0"/>
                <a:ea typeface="Trebuchet MS" charset="0"/>
                <a:cs typeface="Trebuchet MS" charset="0"/>
              </a:rPr>
              <a:t>● </a:t>
            </a:r>
            <a:r>
              <a:rPr lang="en-US" sz="1200" dirty="0">
                <a:solidFill>
                  <a:schemeClr val="bg1"/>
                </a:solidFill>
                <a:latin typeface="Trebuchet MS" charset="0"/>
                <a:ea typeface="Trebuchet MS" charset="0"/>
                <a:cs typeface="Trebuchet MS" charset="0"/>
              </a:rPr>
              <a:t>Stack Overflow</a:t>
            </a:r>
          </a:p>
        </p:txBody>
      </p:sp>
      <p:pic>
        <p:nvPicPr>
          <p:cNvPr id="1028" name="Picture 4" descr="GCC">
            <a:hlinkClick r:id="rId9"/>
            <a:extLst>
              <a:ext uri="{FF2B5EF4-FFF2-40B4-BE49-F238E27FC236}">
                <a16:creationId xmlns:a16="http://schemas.microsoft.com/office/drawing/2014/main" id="{51186137-8338-49F1-9051-2EE1E7D9E8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7082" y="3471725"/>
            <a:ext cx="818967" cy="82796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D17AF6F2-DE98-48C5-9F7F-34F710FDD6A6}"/>
              </a:ext>
            </a:extLst>
          </p:cNvPr>
          <p:cNvPicPr>
            <a:picLocks noChangeAspect="1"/>
          </p:cNvPicPr>
          <p:nvPr/>
        </p:nvPicPr>
        <p:blipFill rotWithShape="1">
          <a:blip r:embed="rId11"/>
          <a:srcRect b="40989"/>
          <a:stretch/>
        </p:blipFill>
        <p:spPr>
          <a:xfrm>
            <a:off x="7574038" y="4238221"/>
            <a:ext cx="2861037" cy="1432952"/>
          </a:xfrm>
          <a:prstGeom prst="rect">
            <a:avLst/>
          </a:prstGeom>
          <a:ln>
            <a:noFill/>
          </a:ln>
          <a:effectLst>
            <a:outerShdw blurRad="292100" dist="139700" dir="2700000" algn="tl" rotWithShape="0">
              <a:srgbClr val="333333">
                <a:alpha val="65000"/>
              </a:srgbClr>
            </a:outerShdw>
          </a:effectLst>
        </p:spPr>
      </p:pic>
      <p:sp>
        <p:nvSpPr>
          <p:cNvPr id="57" name="Content Placeholder 2">
            <a:extLst>
              <a:ext uri="{FF2B5EF4-FFF2-40B4-BE49-F238E27FC236}">
                <a16:creationId xmlns:a16="http://schemas.microsoft.com/office/drawing/2014/main" id="{49681552-B428-4B5B-B5AA-388AFDCF4651}"/>
              </a:ext>
            </a:extLst>
          </p:cNvPr>
          <p:cNvSpPr txBox="1">
            <a:spLocks/>
          </p:cNvSpPr>
          <p:nvPr/>
        </p:nvSpPr>
        <p:spPr bwMode="auto">
          <a:xfrm>
            <a:off x="4419249" y="3725716"/>
            <a:ext cx="2861037" cy="4459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1600" b="1" kern="0" dirty="0"/>
              <a:t>Compilers and Tools </a:t>
            </a:r>
            <a:r>
              <a:rPr lang="en-US" sz="1200" kern="0" dirty="0">
                <a:hlinkClick r:id="rId12"/>
              </a:rPr>
              <a:t>https://www.openacc.org/tools</a:t>
            </a:r>
            <a:r>
              <a:rPr lang="en-US" sz="1200" kern="0" dirty="0"/>
              <a:t> </a:t>
            </a:r>
          </a:p>
        </p:txBody>
      </p:sp>
      <p:sp>
        <p:nvSpPr>
          <p:cNvPr id="58" name="Content Placeholder 2">
            <a:extLst>
              <a:ext uri="{FF2B5EF4-FFF2-40B4-BE49-F238E27FC236}">
                <a16:creationId xmlns:a16="http://schemas.microsoft.com/office/drawing/2014/main" id="{29336D4D-54CC-4033-A510-8863023E36C5}"/>
              </a:ext>
            </a:extLst>
          </p:cNvPr>
          <p:cNvSpPr txBox="1">
            <a:spLocks/>
          </p:cNvSpPr>
          <p:nvPr/>
        </p:nvSpPr>
        <p:spPr bwMode="auto">
          <a:xfrm>
            <a:off x="961470" y="2279974"/>
            <a:ext cx="2908090" cy="909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defTabSz="914400">
              <a:lnSpc>
                <a:spcPct val="100000"/>
              </a:lnSpc>
              <a:spcBef>
                <a:spcPts val="0"/>
              </a:spcBef>
              <a:spcAft>
                <a:spcPts val="0"/>
              </a:spcAft>
              <a:buFont typeface="Wingdings" panose="05000000000000000000" pitchFamily="2" charset="2"/>
              <a:buNone/>
            </a:pPr>
            <a:r>
              <a:rPr lang="en-US" sz="2800" b="1" kern="0" dirty="0">
                <a:solidFill>
                  <a:schemeClr val="tx2"/>
                </a:solidFill>
              </a:rPr>
              <a:t>FREE </a:t>
            </a:r>
          </a:p>
          <a:p>
            <a:pPr marL="0" indent="0" algn="ctr" defTabSz="914400">
              <a:lnSpc>
                <a:spcPct val="100000"/>
              </a:lnSpc>
              <a:spcBef>
                <a:spcPts val="0"/>
              </a:spcBef>
              <a:spcAft>
                <a:spcPts val="0"/>
              </a:spcAft>
              <a:buFont typeface="Wingdings" panose="05000000000000000000" pitchFamily="2" charset="2"/>
              <a:buNone/>
            </a:pPr>
            <a:r>
              <a:rPr lang="en-US" sz="2800" b="1" kern="0" dirty="0">
                <a:solidFill>
                  <a:schemeClr val="tx2"/>
                </a:solidFill>
              </a:rPr>
              <a:t>Compilers</a:t>
            </a:r>
            <a:endParaRPr lang="en-US" kern="0" dirty="0">
              <a:solidFill>
                <a:schemeClr val="tx2"/>
              </a:solidFill>
            </a:endParaRPr>
          </a:p>
          <a:p>
            <a:pPr algn="ctr" defTabSz="914400"/>
            <a:endParaRPr lang="en-US" sz="1400" kern="0" dirty="0"/>
          </a:p>
        </p:txBody>
      </p:sp>
      <p:sp>
        <p:nvSpPr>
          <p:cNvPr id="55" name="Rectangle 54">
            <a:extLst>
              <a:ext uri="{FF2B5EF4-FFF2-40B4-BE49-F238E27FC236}">
                <a16:creationId xmlns:a16="http://schemas.microsoft.com/office/drawing/2014/main" id="{0C82B055-899C-43AB-BC20-6E78BE60B8E1}"/>
              </a:ext>
            </a:extLst>
          </p:cNvPr>
          <p:cNvSpPr/>
          <p:nvPr/>
        </p:nvSpPr>
        <p:spPr>
          <a:xfrm>
            <a:off x="961470" y="2160205"/>
            <a:ext cx="2883852" cy="23827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image001">
            <a:hlinkClick r:id="rId13"/>
            <a:extLst>
              <a:ext uri="{FF2B5EF4-FFF2-40B4-BE49-F238E27FC236}">
                <a16:creationId xmlns:a16="http://schemas.microsoft.com/office/drawing/2014/main" id="{31A6CC86-7E60-4D06-8651-B802233DA1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85926" y="3542208"/>
            <a:ext cx="970040" cy="7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Image result for slack logo">
            <a:extLst>
              <a:ext uri="{FF2B5EF4-FFF2-40B4-BE49-F238E27FC236}">
                <a16:creationId xmlns:a16="http://schemas.microsoft.com/office/drawing/2014/main" id="{17C8B50E-3781-4940-800E-83DC0F1C215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1470" y="4776668"/>
            <a:ext cx="1045490" cy="3137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89C592C-BCDA-4853-9BDD-2A318E2CEDC3}"/>
              </a:ext>
            </a:extLst>
          </p:cNvPr>
          <p:cNvSpPr/>
          <p:nvPr/>
        </p:nvSpPr>
        <p:spPr>
          <a:xfrm>
            <a:off x="910309" y="5123869"/>
            <a:ext cx="3129383" cy="276999"/>
          </a:xfrm>
          <a:prstGeom prst="rect">
            <a:avLst/>
          </a:prstGeom>
        </p:spPr>
        <p:txBody>
          <a:bodyPr wrap="none">
            <a:spAutoFit/>
          </a:bodyPr>
          <a:lstStyle/>
          <a:p>
            <a:r>
              <a:rPr lang="en-US" sz="1200" kern="0" dirty="0">
                <a:solidFill>
                  <a:schemeClr val="bg1"/>
                </a:solidFill>
                <a:latin typeface="Arial" panose="020B0604020202020204" pitchFamily="34" charset="0"/>
                <a:ea typeface="+mn-ea"/>
                <a:cs typeface="Arial" panose="020B0604020202020204" pitchFamily="34" charset="0"/>
                <a:hlinkClick r:id="rId16"/>
              </a:rPr>
              <a:t>https://www.openacc.org/community#slack</a:t>
            </a:r>
            <a:r>
              <a:rPr lang="en-US" sz="1200" kern="0" dirty="0">
                <a:solidFill>
                  <a:schemeClr val="bg1"/>
                </a:solidFill>
                <a:latin typeface="Arial" panose="020B0604020202020204" pitchFamily="34" charset="0"/>
                <a:ea typeface="+mn-ea"/>
                <a:cs typeface="Arial" panose="020B0604020202020204" pitchFamily="34" charset="0"/>
              </a:rPr>
              <a:t> </a:t>
            </a:r>
          </a:p>
        </p:txBody>
      </p:sp>
    </p:spTree>
    <p:extLst>
      <p:ext uri="{BB962C8B-B14F-4D97-AF65-F5344CB8AC3E}">
        <p14:creationId xmlns:p14="http://schemas.microsoft.com/office/powerpoint/2010/main" val="419450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4B8F-4DEB-4271-95A1-ED1BC35813C2}"/>
              </a:ext>
            </a:extLst>
          </p:cNvPr>
          <p:cNvSpPr>
            <a:spLocks noGrp="1"/>
          </p:cNvSpPr>
          <p:nvPr>
            <p:ph type="title"/>
          </p:nvPr>
        </p:nvSpPr>
        <p:spPr/>
        <p:txBody>
          <a:bodyPr/>
          <a:lstStyle/>
          <a:p>
            <a:r>
              <a:rPr lang="en-US" dirty="0"/>
              <a:t>Expressing parallelism with </a:t>
            </a:r>
            <a:r>
              <a:rPr lang="en-US" dirty="0" err="1"/>
              <a:t>openacc</a:t>
            </a:r>
            <a:endParaRPr lang="en-US" dirty="0"/>
          </a:p>
        </p:txBody>
      </p:sp>
    </p:spTree>
    <p:extLst>
      <p:ext uri="{BB962C8B-B14F-4D97-AF65-F5344CB8AC3E}">
        <p14:creationId xmlns:p14="http://schemas.microsoft.com/office/powerpoint/2010/main" val="17785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05C8-7B2B-4D93-B311-DBEE83D26E60}"/>
              </a:ext>
            </a:extLst>
          </p:cNvPr>
          <p:cNvSpPr>
            <a:spLocks noGrp="1"/>
          </p:cNvSpPr>
          <p:nvPr>
            <p:ph type="title"/>
          </p:nvPr>
        </p:nvSpPr>
        <p:spPr/>
        <p:txBody>
          <a:bodyPr/>
          <a:lstStyle/>
          <a:p>
            <a:r>
              <a:rPr lang="en-US" dirty="0"/>
              <a:t>Coding with </a:t>
            </a:r>
            <a:r>
              <a:rPr lang="en-US" dirty="0" err="1"/>
              <a:t>openacc</a:t>
            </a:r>
            <a:endParaRPr lang="en-US" dirty="0"/>
          </a:p>
        </p:txBody>
      </p:sp>
      <p:sp>
        <p:nvSpPr>
          <p:cNvPr id="4" name="Text Placeholder 3">
            <a:extLst>
              <a:ext uri="{FF2B5EF4-FFF2-40B4-BE49-F238E27FC236}">
                <a16:creationId xmlns:a16="http://schemas.microsoft.com/office/drawing/2014/main" id="{A0C9351C-E3DA-4F9B-A9B1-8ACC4B72E791}"/>
              </a:ext>
            </a:extLst>
          </p:cNvPr>
          <p:cNvSpPr>
            <a:spLocks noGrp="1"/>
          </p:cNvSpPr>
          <p:nvPr>
            <p:ph type="body" sz="quarter" idx="10"/>
          </p:nvPr>
        </p:nvSpPr>
        <p:spPr/>
        <p:txBody>
          <a:bodyPr/>
          <a:lstStyle/>
          <a:p>
            <a:r>
              <a:rPr lang="en-US" dirty="0"/>
              <a:t>Array pairing example</a:t>
            </a:r>
          </a:p>
        </p:txBody>
      </p:sp>
      <p:sp>
        <p:nvSpPr>
          <p:cNvPr id="5" name="TextBox 4">
            <a:extLst>
              <a:ext uri="{FF2B5EF4-FFF2-40B4-BE49-F238E27FC236}">
                <a16:creationId xmlns:a16="http://schemas.microsoft.com/office/drawing/2014/main" id="{BF94F7C5-4C73-4B63-943D-44E9FD42F9E6}"/>
              </a:ext>
            </a:extLst>
          </p:cNvPr>
          <p:cNvSpPr txBox="1"/>
          <p:nvPr/>
        </p:nvSpPr>
        <p:spPr>
          <a:xfrm>
            <a:off x="419641" y="1615970"/>
            <a:ext cx="6562184" cy="147732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void</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*input, </a:t>
            </a:r>
            <a:r>
              <a:rPr lang="en-US" sz="2000" dirty="0" err="1">
                <a:solidFill>
                  <a:schemeClr val="bg1"/>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*output,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&lt;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output[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38" name="Rectangle 37">
            <a:extLst>
              <a:ext uri="{FF2B5EF4-FFF2-40B4-BE49-F238E27FC236}">
                <a16:creationId xmlns:a16="http://schemas.microsoft.com/office/drawing/2014/main" id="{5CAF5A1D-05B2-475B-9051-B4486B21B132}"/>
              </a:ext>
            </a:extLst>
          </p:cNvPr>
          <p:cNvSpPr/>
          <p:nvPr/>
        </p:nvSpPr>
        <p:spPr>
          <a:xfrm>
            <a:off x="466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39" name="Rectangle 38">
            <a:extLst>
              <a:ext uri="{FF2B5EF4-FFF2-40B4-BE49-F238E27FC236}">
                <a16:creationId xmlns:a16="http://schemas.microsoft.com/office/drawing/2014/main" id="{C1914A8C-4FB8-45D6-9EBB-4FCD09755AE2}"/>
              </a:ext>
            </a:extLst>
          </p:cNvPr>
          <p:cNvSpPr/>
          <p:nvPr/>
        </p:nvSpPr>
        <p:spPr>
          <a:xfrm>
            <a:off x="1152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44" name="Rectangle 43">
            <a:extLst>
              <a:ext uri="{FF2B5EF4-FFF2-40B4-BE49-F238E27FC236}">
                <a16:creationId xmlns:a16="http://schemas.microsoft.com/office/drawing/2014/main" id="{37C05669-2E0E-4F0F-81C6-6AE7A94B165C}"/>
              </a:ext>
            </a:extLst>
          </p:cNvPr>
          <p:cNvSpPr/>
          <p:nvPr/>
        </p:nvSpPr>
        <p:spPr>
          <a:xfrm>
            <a:off x="18383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45" name="Rectangle 44">
            <a:extLst>
              <a:ext uri="{FF2B5EF4-FFF2-40B4-BE49-F238E27FC236}">
                <a16:creationId xmlns:a16="http://schemas.microsoft.com/office/drawing/2014/main" id="{C7333EE2-D9E9-42F2-A710-F7225C892489}"/>
              </a:ext>
            </a:extLst>
          </p:cNvPr>
          <p:cNvSpPr/>
          <p:nvPr/>
        </p:nvSpPr>
        <p:spPr>
          <a:xfrm>
            <a:off x="25241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46" name="Rectangle 45">
            <a:extLst>
              <a:ext uri="{FF2B5EF4-FFF2-40B4-BE49-F238E27FC236}">
                <a16:creationId xmlns:a16="http://schemas.microsoft.com/office/drawing/2014/main" id="{08BE9237-143E-40D7-82AB-A51E99E88385}"/>
              </a:ext>
            </a:extLst>
          </p:cNvPr>
          <p:cNvSpPr/>
          <p:nvPr/>
        </p:nvSpPr>
        <p:spPr>
          <a:xfrm>
            <a:off x="32099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47" name="Rectangle 46">
            <a:extLst>
              <a:ext uri="{FF2B5EF4-FFF2-40B4-BE49-F238E27FC236}">
                <a16:creationId xmlns:a16="http://schemas.microsoft.com/office/drawing/2014/main" id="{62754175-91EE-4133-8747-16560101CDC1}"/>
              </a:ext>
            </a:extLst>
          </p:cNvPr>
          <p:cNvSpPr/>
          <p:nvPr/>
        </p:nvSpPr>
        <p:spPr>
          <a:xfrm>
            <a:off x="3895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48" name="Rectangle 47">
            <a:extLst>
              <a:ext uri="{FF2B5EF4-FFF2-40B4-BE49-F238E27FC236}">
                <a16:creationId xmlns:a16="http://schemas.microsoft.com/office/drawing/2014/main" id="{575880FE-2E31-4B6A-9BDD-AE3288EBFB0C}"/>
              </a:ext>
            </a:extLst>
          </p:cNvPr>
          <p:cNvSpPr/>
          <p:nvPr/>
        </p:nvSpPr>
        <p:spPr>
          <a:xfrm>
            <a:off x="4581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49" name="Rectangle 48">
            <a:extLst>
              <a:ext uri="{FF2B5EF4-FFF2-40B4-BE49-F238E27FC236}">
                <a16:creationId xmlns:a16="http://schemas.microsoft.com/office/drawing/2014/main" id="{AF07BE09-F32E-403C-8B40-20D2268AD426}"/>
              </a:ext>
            </a:extLst>
          </p:cNvPr>
          <p:cNvSpPr/>
          <p:nvPr/>
        </p:nvSpPr>
        <p:spPr>
          <a:xfrm>
            <a:off x="52673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p>
        </p:txBody>
      </p:sp>
      <p:sp>
        <p:nvSpPr>
          <p:cNvPr id="50" name="Rectangle 49">
            <a:extLst>
              <a:ext uri="{FF2B5EF4-FFF2-40B4-BE49-F238E27FC236}">
                <a16:creationId xmlns:a16="http://schemas.microsoft.com/office/drawing/2014/main" id="{674B7435-FBF6-40C5-890E-7153AD5948C8}"/>
              </a:ext>
            </a:extLst>
          </p:cNvPr>
          <p:cNvSpPr/>
          <p:nvPr/>
        </p:nvSpPr>
        <p:spPr>
          <a:xfrm>
            <a:off x="59531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51" name="Rectangle 50">
            <a:extLst>
              <a:ext uri="{FF2B5EF4-FFF2-40B4-BE49-F238E27FC236}">
                <a16:creationId xmlns:a16="http://schemas.microsoft.com/office/drawing/2014/main" id="{FDF3E956-9F4E-4DA8-8D23-6E0D07D0568A}"/>
              </a:ext>
            </a:extLst>
          </p:cNvPr>
          <p:cNvSpPr/>
          <p:nvPr/>
        </p:nvSpPr>
        <p:spPr>
          <a:xfrm>
            <a:off x="66389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52" name="Rectangle 51">
            <a:extLst>
              <a:ext uri="{FF2B5EF4-FFF2-40B4-BE49-F238E27FC236}">
                <a16:creationId xmlns:a16="http://schemas.microsoft.com/office/drawing/2014/main" id="{9D9C11B3-9B9D-41D1-9A9C-1EA38061FF9A}"/>
              </a:ext>
            </a:extLst>
          </p:cNvPr>
          <p:cNvSpPr/>
          <p:nvPr/>
        </p:nvSpPr>
        <p:spPr>
          <a:xfrm>
            <a:off x="7324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0</a:t>
            </a:r>
          </a:p>
        </p:txBody>
      </p:sp>
      <p:sp>
        <p:nvSpPr>
          <p:cNvPr id="53" name="Rectangle 52">
            <a:extLst>
              <a:ext uri="{FF2B5EF4-FFF2-40B4-BE49-F238E27FC236}">
                <a16:creationId xmlns:a16="http://schemas.microsoft.com/office/drawing/2014/main" id="{914A3F1C-0C85-4E53-BF6C-F0177AFA5DCB}"/>
              </a:ext>
            </a:extLst>
          </p:cNvPr>
          <p:cNvSpPr/>
          <p:nvPr/>
        </p:nvSpPr>
        <p:spPr>
          <a:xfrm>
            <a:off x="8010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60" name="TextBox 59">
            <a:extLst>
              <a:ext uri="{FF2B5EF4-FFF2-40B4-BE49-F238E27FC236}">
                <a16:creationId xmlns:a16="http://schemas.microsoft.com/office/drawing/2014/main" id="{902703A7-88A8-4535-8CAD-D0075605C319}"/>
              </a:ext>
            </a:extLst>
          </p:cNvPr>
          <p:cNvSpPr txBox="1"/>
          <p:nvPr/>
        </p:nvSpPr>
        <p:spPr>
          <a:xfrm>
            <a:off x="7908431" y="3886200"/>
            <a:ext cx="88998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Consolas" panose="020B0609020204030204" pitchFamily="49" charset="0"/>
              </a:rPr>
              <a:t>input</a:t>
            </a:r>
          </a:p>
        </p:txBody>
      </p:sp>
      <p:sp>
        <p:nvSpPr>
          <p:cNvPr id="61" name="TextBox 60">
            <a:extLst>
              <a:ext uri="{FF2B5EF4-FFF2-40B4-BE49-F238E27FC236}">
                <a16:creationId xmlns:a16="http://schemas.microsoft.com/office/drawing/2014/main" id="{8E95247C-4844-4A3F-B162-91B2024BEC9D}"/>
              </a:ext>
            </a:extLst>
          </p:cNvPr>
          <p:cNvSpPr txBox="1"/>
          <p:nvPr/>
        </p:nvSpPr>
        <p:spPr>
          <a:xfrm>
            <a:off x="3650713" y="5463540"/>
            <a:ext cx="103105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Consolas" panose="020B0609020204030204" pitchFamily="49" charset="0"/>
              </a:rPr>
              <a:t>output</a:t>
            </a:r>
          </a:p>
        </p:txBody>
      </p:sp>
      <p:sp>
        <p:nvSpPr>
          <p:cNvPr id="74" name="Rectangle 73">
            <a:extLst>
              <a:ext uri="{FF2B5EF4-FFF2-40B4-BE49-F238E27FC236}">
                <a16:creationId xmlns:a16="http://schemas.microsoft.com/office/drawing/2014/main" id="{3BCE5EF5-DFA4-4B63-9E6D-543CC26FF041}"/>
              </a:ext>
            </a:extLst>
          </p:cNvPr>
          <p:cNvSpPr/>
          <p:nvPr/>
        </p:nvSpPr>
        <p:spPr>
          <a:xfrm>
            <a:off x="4743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CCCFB5D-4D57-443E-9BB0-0095A621A63C}"/>
              </a:ext>
            </a:extLst>
          </p:cNvPr>
          <p:cNvSpPr/>
          <p:nvPr/>
        </p:nvSpPr>
        <p:spPr>
          <a:xfrm>
            <a:off x="11601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1AB6634-E083-4934-82A7-82F3460FB814}"/>
              </a:ext>
            </a:extLst>
          </p:cNvPr>
          <p:cNvSpPr/>
          <p:nvPr/>
        </p:nvSpPr>
        <p:spPr>
          <a:xfrm>
            <a:off x="18459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BA3109E-9CEB-44B2-9742-BCC6D3F625AE}"/>
              </a:ext>
            </a:extLst>
          </p:cNvPr>
          <p:cNvSpPr/>
          <p:nvPr/>
        </p:nvSpPr>
        <p:spPr>
          <a:xfrm>
            <a:off x="25317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3090B9A-3EE9-4423-B7F4-4BD6B840CB3A}"/>
              </a:ext>
            </a:extLst>
          </p:cNvPr>
          <p:cNvSpPr/>
          <p:nvPr/>
        </p:nvSpPr>
        <p:spPr>
          <a:xfrm>
            <a:off x="32175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7413C7D-8552-4145-B561-7C132120D5A9}"/>
              </a:ext>
            </a:extLst>
          </p:cNvPr>
          <p:cNvSpPr/>
          <p:nvPr/>
        </p:nvSpPr>
        <p:spPr>
          <a:xfrm>
            <a:off x="39033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19E264F-696B-40E1-8D87-48F50560FA86}"/>
              </a:ext>
            </a:extLst>
          </p:cNvPr>
          <p:cNvSpPr/>
          <p:nvPr/>
        </p:nvSpPr>
        <p:spPr>
          <a:xfrm>
            <a:off x="4762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cxnSp>
        <p:nvCxnSpPr>
          <p:cNvPr id="83" name="Straight Arrow Connector 82">
            <a:extLst>
              <a:ext uri="{FF2B5EF4-FFF2-40B4-BE49-F238E27FC236}">
                <a16:creationId xmlns:a16="http://schemas.microsoft.com/office/drawing/2014/main" id="{2033F513-94FB-4B9B-B895-04A8C848CCCA}"/>
              </a:ext>
            </a:extLst>
          </p:cNvPr>
          <p:cNvCxnSpPr>
            <a:cxnSpLocks/>
            <a:endCxn id="82" idx="0"/>
          </p:cNvCxnSpPr>
          <p:nvPr/>
        </p:nvCxnSpPr>
        <p:spPr>
          <a:xfrm>
            <a:off x="809625" y="3886200"/>
            <a:ext cx="952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667C6F9-7F2C-489B-9F7B-8C71B683758D}"/>
              </a:ext>
            </a:extLst>
          </p:cNvPr>
          <p:cNvCxnSpPr>
            <a:cxnSpLocks/>
            <a:endCxn id="82" idx="0"/>
          </p:cNvCxnSpPr>
          <p:nvPr/>
        </p:nvCxnSpPr>
        <p:spPr>
          <a:xfrm flipH="1">
            <a:off x="819150" y="388620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70F2A5A-A34C-48CB-90CE-F72AA6635884}"/>
              </a:ext>
            </a:extLst>
          </p:cNvPr>
          <p:cNvSpPr/>
          <p:nvPr/>
        </p:nvSpPr>
        <p:spPr>
          <a:xfrm>
            <a:off x="11620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17</a:t>
            </a:r>
          </a:p>
        </p:txBody>
      </p:sp>
      <p:cxnSp>
        <p:nvCxnSpPr>
          <p:cNvPr id="86" name="Straight Arrow Connector 85">
            <a:extLst>
              <a:ext uri="{FF2B5EF4-FFF2-40B4-BE49-F238E27FC236}">
                <a16:creationId xmlns:a16="http://schemas.microsoft.com/office/drawing/2014/main" id="{69FFDF23-4263-47D9-B12D-F9DFD6B86208}"/>
              </a:ext>
            </a:extLst>
          </p:cNvPr>
          <p:cNvCxnSpPr>
            <a:cxnSpLocks/>
            <a:endCxn id="85" idx="0"/>
          </p:cNvCxnSpPr>
          <p:nvPr/>
        </p:nvCxnSpPr>
        <p:spPr>
          <a:xfrm flipH="1">
            <a:off x="1504950" y="388620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3B1AC9A-8957-4A50-A808-BD3E35B04ECB}"/>
              </a:ext>
            </a:extLst>
          </p:cNvPr>
          <p:cNvCxnSpPr>
            <a:cxnSpLocks/>
            <a:endCxn id="85" idx="0"/>
          </p:cNvCxnSpPr>
          <p:nvPr/>
        </p:nvCxnSpPr>
        <p:spPr>
          <a:xfrm flipH="1">
            <a:off x="1504950" y="388620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7BDC5B8A-1532-48F2-8CD5-54E1B3072CCA}"/>
              </a:ext>
            </a:extLst>
          </p:cNvPr>
          <p:cNvSpPr/>
          <p:nvPr/>
        </p:nvSpPr>
        <p:spPr>
          <a:xfrm>
            <a:off x="18478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cxnSp>
        <p:nvCxnSpPr>
          <p:cNvPr id="89" name="Straight Arrow Connector 88">
            <a:extLst>
              <a:ext uri="{FF2B5EF4-FFF2-40B4-BE49-F238E27FC236}">
                <a16:creationId xmlns:a16="http://schemas.microsoft.com/office/drawing/2014/main" id="{F8DAE757-50B3-4027-A1C1-278328E40FA6}"/>
              </a:ext>
            </a:extLst>
          </p:cNvPr>
          <p:cNvCxnSpPr>
            <a:cxnSpLocks/>
            <a:endCxn id="88" idx="0"/>
          </p:cNvCxnSpPr>
          <p:nvPr/>
        </p:nvCxnSpPr>
        <p:spPr>
          <a:xfrm flipH="1">
            <a:off x="2190750" y="388620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AA4AF75-97F6-4648-B342-EC9D6A490306}"/>
              </a:ext>
            </a:extLst>
          </p:cNvPr>
          <p:cNvCxnSpPr>
            <a:cxnSpLocks/>
            <a:endCxn id="88" idx="0"/>
          </p:cNvCxnSpPr>
          <p:nvPr/>
        </p:nvCxnSpPr>
        <p:spPr>
          <a:xfrm flipH="1">
            <a:off x="2190750" y="3886200"/>
            <a:ext cx="20478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C29AEDE5-C4C9-4365-8A17-334BB0B02C11}"/>
              </a:ext>
            </a:extLst>
          </p:cNvPr>
          <p:cNvSpPr/>
          <p:nvPr/>
        </p:nvSpPr>
        <p:spPr>
          <a:xfrm>
            <a:off x="25336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11</a:t>
            </a:r>
          </a:p>
        </p:txBody>
      </p:sp>
      <p:cxnSp>
        <p:nvCxnSpPr>
          <p:cNvPr id="92" name="Straight Arrow Connector 91">
            <a:extLst>
              <a:ext uri="{FF2B5EF4-FFF2-40B4-BE49-F238E27FC236}">
                <a16:creationId xmlns:a16="http://schemas.microsoft.com/office/drawing/2014/main" id="{654E7015-B1CC-4247-8BB0-56BFC76FEDB9}"/>
              </a:ext>
            </a:extLst>
          </p:cNvPr>
          <p:cNvCxnSpPr>
            <a:cxnSpLocks/>
          </p:cNvCxnSpPr>
          <p:nvPr/>
        </p:nvCxnSpPr>
        <p:spPr>
          <a:xfrm flipH="1">
            <a:off x="2867025" y="3886200"/>
            <a:ext cx="20478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70EB5CC-437F-45C8-B465-8E2A443C5FCC}"/>
              </a:ext>
            </a:extLst>
          </p:cNvPr>
          <p:cNvCxnSpPr>
            <a:cxnSpLocks/>
            <a:endCxn id="91" idx="0"/>
          </p:cNvCxnSpPr>
          <p:nvPr/>
        </p:nvCxnSpPr>
        <p:spPr>
          <a:xfrm flipH="1">
            <a:off x="2876550" y="3886200"/>
            <a:ext cx="27336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B4B00A2E-3C95-49A9-8770-3598D20EA91A}"/>
              </a:ext>
            </a:extLst>
          </p:cNvPr>
          <p:cNvSpPr/>
          <p:nvPr/>
        </p:nvSpPr>
        <p:spPr>
          <a:xfrm>
            <a:off x="32194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11</a:t>
            </a:r>
          </a:p>
        </p:txBody>
      </p:sp>
      <p:cxnSp>
        <p:nvCxnSpPr>
          <p:cNvPr id="95" name="Straight Arrow Connector 94">
            <a:extLst>
              <a:ext uri="{FF2B5EF4-FFF2-40B4-BE49-F238E27FC236}">
                <a16:creationId xmlns:a16="http://schemas.microsoft.com/office/drawing/2014/main" id="{C881B774-A99F-40BF-B714-11AB6EFFC2D7}"/>
              </a:ext>
            </a:extLst>
          </p:cNvPr>
          <p:cNvCxnSpPr>
            <a:cxnSpLocks/>
            <a:endCxn id="94" idx="0"/>
          </p:cNvCxnSpPr>
          <p:nvPr/>
        </p:nvCxnSpPr>
        <p:spPr>
          <a:xfrm flipH="1">
            <a:off x="3562350" y="3886200"/>
            <a:ext cx="27336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301BA57-85C7-4688-8D81-263FE73D27C6}"/>
              </a:ext>
            </a:extLst>
          </p:cNvPr>
          <p:cNvCxnSpPr>
            <a:cxnSpLocks/>
            <a:endCxn id="94" idx="0"/>
          </p:cNvCxnSpPr>
          <p:nvPr/>
        </p:nvCxnSpPr>
        <p:spPr>
          <a:xfrm flipH="1">
            <a:off x="3562350" y="3886200"/>
            <a:ext cx="34194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8A80CC6B-DF55-4FCD-B098-8FE382E06C7E}"/>
              </a:ext>
            </a:extLst>
          </p:cNvPr>
          <p:cNvSpPr/>
          <p:nvPr/>
        </p:nvSpPr>
        <p:spPr>
          <a:xfrm>
            <a:off x="39052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cxnSp>
        <p:nvCxnSpPr>
          <p:cNvPr id="98" name="Straight Arrow Connector 97">
            <a:extLst>
              <a:ext uri="{FF2B5EF4-FFF2-40B4-BE49-F238E27FC236}">
                <a16:creationId xmlns:a16="http://schemas.microsoft.com/office/drawing/2014/main" id="{BBED70BD-F1FD-4A9F-B66D-8E28FEBF7E5D}"/>
              </a:ext>
            </a:extLst>
          </p:cNvPr>
          <p:cNvCxnSpPr>
            <a:cxnSpLocks/>
            <a:endCxn id="97" idx="0"/>
          </p:cNvCxnSpPr>
          <p:nvPr/>
        </p:nvCxnSpPr>
        <p:spPr>
          <a:xfrm flipH="1">
            <a:off x="4248150" y="3886200"/>
            <a:ext cx="34194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7A0DCA2-8DEF-45DA-AC87-1D44F09F8AE6}"/>
              </a:ext>
            </a:extLst>
          </p:cNvPr>
          <p:cNvCxnSpPr>
            <a:cxnSpLocks/>
            <a:endCxn id="97" idx="0"/>
          </p:cNvCxnSpPr>
          <p:nvPr/>
        </p:nvCxnSpPr>
        <p:spPr>
          <a:xfrm flipH="1">
            <a:off x="4248150" y="3886200"/>
            <a:ext cx="4105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33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
                                        <p:tgtEl>
                                          <p:spTgt spid="39"/>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
                                        <p:tgtEl>
                                          <p:spTgt spid="44"/>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
                                        <p:tgtEl>
                                          <p:spTgt spid="45"/>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
                                        <p:tgtEl>
                                          <p:spTgt spid="46"/>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
                                        <p:tgtEl>
                                          <p:spTgt spid="47"/>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
                                        <p:tgtEl>
                                          <p:spTgt spid="48"/>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00"/>
                                        <p:tgtEl>
                                          <p:spTgt spid="49"/>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100"/>
                                        <p:tgtEl>
                                          <p:spTgt spid="50"/>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100"/>
                                        <p:tgtEl>
                                          <p:spTgt spid="5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100"/>
                                        <p:tgtEl>
                                          <p:spTgt spid="5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par>
                          <p:cTn id="55" fill="hold">
                            <p:stCondLst>
                              <p:cond delay="1600"/>
                            </p:stCondLst>
                            <p:childTnLst>
                              <p:par>
                                <p:cTn id="56" presetID="10" presetClass="entr" presetSubtype="0" fill="hold" grpId="0"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100"/>
                                        <p:tgtEl>
                                          <p:spTgt spid="74"/>
                                        </p:tgtEl>
                                      </p:cBhvr>
                                    </p:animEffect>
                                  </p:childTnLst>
                                </p:cTn>
                              </p:par>
                            </p:childTnLst>
                          </p:cTn>
                        </p:par>
                        <p:par>
                          <p:cTn id="59" fill="hold">
                            <p:stCondLst>
                              <p:cond delay="1700"/>
                            </p:stCondLst>
                            <p:childTnLst>
                              <p:par>
                                <p:cTn id="60" presetID="10" presetClass="entr" presetSubtype="0" fill="hold" grpId="0" nodeType="after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fade">
                                      <p:cBhvr>
                                        <p:cTn id="62" dur="100"/>
                                        <p:tgtEl>
                                          <p:spTgt spid="75"/>
                                        </p:tgtEl>
                                      </p:cBhvr>
                                    </p:animEffect>
                                  </p:childTnLst>
                                </p:cTn>
                              </p:par>
                            </p:childTnLst>
                          </p:cTn>
                        </p:par>
                        <p:par>
                          <p:cTn id="63" fill="hold">
                            <p:stCondLst>
                              <p:cond delay="1800"/>
                            </p:stCondLst>
                            <p:childTnLst>
                              <p:par>
                                <p:cTn id="64" presetID="10" presetClass="entr" presetSubtype="0" fill="hold" grpId="0" nodeType="after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100"/>
                                        <p:tgtEl>
                                          <p:spTgt spid="76"/>
                                        </p:tgtEl>
                                      </p:cBhvr>
                                    </p:animEffect>
                                  </p:childTnLst>
                                </p:cTn>
                              </p:par>
                            </p:childTnLst>
                          </p:cTn>
                        </p:par>
                        <p:par>
                          <p:cTn id="67" fill="hold">
                            <p:stCondLst>
                              <p:cond delay="1900"/>
                            </p:stCondLst>
                            <p:childTnLst>
                              <p:par>
                                <p:cTn id="68" presetID="10" presetClass="entr" presetSubtype="0" fill="hold" grpId="0" nodeType="after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100"/>
                                        <p:tgtEl>
                                          <p:spTgt spid="77"/>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100"/>
                                        <p:tgtEl>
                                          <p:spTgt spid="78"/>
                                        </p:tgtEl>
                                      </p:cBhvr>
                                    </p:animEffect>
                                  </p:childTnLst>
                                </p:cTn>
                              </p:par>
                            </p:childTnLst>
                          </p:cTn>
                        </p:par>
                        <p:par>
                          <p:cTn id="75" fill="hold">
                            <p:stCondLst>
                              <p:cond delay="2100"/>
                            </p:stCondLst>
                            <p:childTnLst>
                              <p:par>
                                <p:cTn id="76" presetID="10" presetClass="entr" presetSubtype="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1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fade">
                                      <p:cBhvr>
                                        <p:cTn id="86" dur="500"/>
                                        <p:tgtEl>
                                          <p:spTgt spid="83"/>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fade">
                                      <p:cBhvr>
                                        <p:cTn id="90" dur="500"/>
                                        <p:tgtEl>
                                          <p:spTgt spid="84"/>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fade">
                                      <p:cBhvr>
                                        <p:cTn id="94" dur="500"/>
                                        <p:tgtEl>
                                          <p:spTgt spid="82"/>
                                        </p:tgtEl>
                                      </p:cBhvr>
                                    </p:animEffect>
                                  </p:childTnLst>
                                </p:cTn>
                              </p:par>
                              <p:par>
                                <p:cTn id="95" presetID="10" presetClass="exit" presetSubtype="0" fill="hold" grpId="1" nodeType="withEffect">
                                  <p:stCondLst>
                                    <p:cond delay="0"/>
                                  </p:stCondLst>
                                  <p:childTnLst>
                                    <p:animEffect transition="out" filter="fade">
                                      <p:cBhvr>
                                        <p:cTn id="96" dur="500"/>
                                        <p:tgtEl>
                                          <p:spTgt spid="74"/>
                                        </p:tgtEl>
                                      </p:cBhvr>
                                    </p:animEffect>
                                    <p:set>
                                      <p:cBhvr>
                                        <p:cTn id="97" dur="1" fill="hold">
                                          <p:stCondLst>
                                            <p:cond delay="499"/>
                                          </p:stCondLst>
                                        </p:cTn>
                                        <p:tgtEl>
                                          <p:spTgt spid="74"/>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6"/>
                                        </p:tgtEl>
                                        <p:attrNameLst>
                                          <p:attrName>style.visibility</p:attrName>
                                        </p:attrNameLst>
                                      </p:cBhvr>
                                      <p:to>
                                        <p:strVal val="visible"/>
                                      </p:to>
                                    </p:set>
                                    <p:animEffect transition="in" filter="fade">
                                      <p:cBhvr>
                                        <p:cTn id="102" dur="500"/>
                                        <p:tgtEl>
                                          <p:spTgt spid="86"/>
                                        </p:tgtEl>
                                      </p:cBhvr>
                                    </p:animEffec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87"/>
                                        </p:tgtEl>
                                        <p:attrNameLst>
                                          <p:attrName>style.visibility</p:attrName>
                                        </p:attrNameLst>
                                      </p:cBhvr>
                                      <p:to>
                                        <p:strVal val="visible"/>
                                      </p:to>
                                    </p:set>
                                    <p:animEffect transition="in" filter="fade">
                                      <p:cBhvr>
                                        <p:cTn id="106" dur="500"/>
                                        <p:tgtEl>
                                          <p:spTgt spid="87"/>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85"/>
                                        </p:tgtEl>
                                        <p:attrNameLst>
                                          <p:attrName>style.visibility</p:attrName>
                                        </p:attrNameLst>
                                      </p:cBhvr>
                                      <p:to>
                                        <p:strVal val="visible"/>
                                      </p:to>
                                    </p:set>
                                    <p:animEffect transition="in" filter="fade">
                                      <p:cBhvr>
                                        <p:cTn id="110" dur="500"/>
                                        <p:tgtEl>
                                          <p:spTgt spid="85"/>
                                        </p:tgtEl>
                                      </p:cBhvr>
                                    </p:animEffect>
                                  </p:childTnLst>
                                </p:cTn>
                              </p:par>
                              <p:par>
                                <p:cTn id="111" presetID="10" presetClass="exit" presetSubtype="0" fill="hold" grpId="1" nodeType="withEffect">
                                  <p:stCondLst>
                                    <p:cond delay="0"/>
                                  </p:stCondLst>
                                  <p:childTnLst>
                                    <p:animEffect transition="out" filter="fade">
                                      <p:cBhvr>
                                        <p:cTn id="112" dur="500"/>
                                        <p:tgtEl>
                                          <p:spTgt spid="75"/>
                                        </p:tgtEl>
                                      </p:cBhvr>
                                    </p:animEffect>
                                    <p:set>
                                      <p:cBhvr>
                                        <p:cTn id="113" dur="1" fill="hold">
                                          <p:stCondLst>
                                            <p:cond delay="499"/>
                                          </p:stCondLst>
                                        </p:cTn>
                                        <p:tgtEl>
                                          <p:spTgt spid="75"/>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89"/>
                                        </p:tgtEl>
                                        <p:attrNameLst>
                                          <p:attrName>style.visibility</p:attrName>
                                        </p:attrNameLst>
                                      </p:cBhvr>
                                      <p:to>
                                        <p:strVal val="visible"/>
                                      </p:to>
                                    </p:set>
                                    <p:animEffect transition="in" filter="fade">
                                      <p:cBhvr>
                                        <p:cTn id="118" dur="500"/>
                                        <p:tgtEl>
                                          <p:spTgt spid="89"/>
                                        </p:tgtEl>
                                      </p:cBhvr>
                                    </p:animEffect>
                                  </p:childTnLst>
                                </p:cTn>
                              </p:par>
                            </p:childTnLst>
                          </p:cTn>
                        </p:par>
                        <p:par>
                          <p:cTn id="119" fill="hold">
                            <p:stCondLst>
                              <p:cond delay="500"/>
                            </p:stCondLst>
                            <p:childTnLst>
                              <p:par>
                                <p:cTn id="120" presetID="10" presetClass="entr" presetSubtype="0" fill="hold" nodeType="afterEffect">
                                  <p:stCondLst>
                                    <p:cond delay="0"/>
                                  </p:stCondLst>
                                  <p:childTnLst>
                                    <p:set>
                                      <p:cBhvr>
                                        <p:cTn id="121" dur="1" fill="hold">
                                          <p:stCondLst>
                                            <p:cond delay="0"/>
                                          </p:stCondLst>
                                        </p:cTn>
                                        <p:tgtEl>
                                          <p:spTgt spid="90"/>
                                        </p:tgtEl>
                                        <p:attrNameLst>
                                          <p:attrName>style.visibility</p:attrName>
                                        </p:attrNameLst>
                                      </p:cBhvr>
                                      <p:to>
                                        <p:strVal val="visible"/>
                                      </p:to>
                                    </p:set>
                                    <p:animEffect transition="in" filter="fade">
                                      <p:cBhvr>
                                        <p:cTn id="122" dur="500"/>
                                        <p:tgtEl>
                                          <p:spTgt spid="90"/>
                                        </p:tgtEl>
                                      </p:cBhvr>
                                    </p:animEffect>
                                  </p:childTnLst>
                                </p:cTn>
                              </p:par>
                            </p:childTnLst>
                          </p:cTn>
                        </p:par>
                        <p:par>
                          <p:cTn id="123" fill="hold">
                            <p:stCondLst>
                              <p:cond delay="1000"/>
                            </p:stCondLst>
                            <p:childTnLst>
                              <p:par>
                                <p:cTn id="124" presetID="10" presetClass="entr" presetSubtype="0" fill="hold" grpId="0" nodeType="afterEffect">
                                  <p:stCondLst>
                                    <p:cond delay="0"/>
                                  </p:stCondLst>
                                  <p:childTnLst>
                                    <p:set>
                                      <p:cBhvr>
                                        <p:cTn id="125" dur="1" fill="hold">
                                          <p:stCondLst>
                                            <p:cond delay="0"/>
                                          </p:stCondLst>
                                        </p:cTn>
                                        <p:tgtEl>
                                          <p:spTgt spid="88"/>
                                        </p:tgtEl>
                                        <p:attrNameLst>
                                          <p:attrName>style.visibility</p:attrName>
                                        </p:attrNameLst>
                                      </p:cBhvr>
                                      <p:to>
                                        <p:strVal val="visible"/>
                                      </p:to>
                                    </p:set>
                                    <p:animEffect transition="in" filter="fade">
                                      <p:cBhvr>
                                        <p:cTn id="126" dur="500"/>
                                        <p:tgtEl>
                                          <p:spTgt spid="88"/>
                                        </p:tgtEl>
                                      </p:cBhvr>
                                    </p:animEffect>
                                  </p:childTnLst>
                                </p:cTn>
                              </p:par>
                              <p:par>
                                <p:cTn id="127" presetID="10" presetClass="exit" presetSubtype="0" fill="hold" grpId="1" nodeType="withEffect">
                                  <p:stCondLst>
                                    <p:cond delay="0"/>
                                  </p:stCondLst>
                                  <p:childTnLst>
                                    <p:animEffect transition="out" filter="fade">
                                      <p:cBhvr>
                                        <p:cTn id="128" dur="500"/>
                                        <p:tgtEl>
                                          <p:spTgt spid="76"/>
                                        </p:tgtEl>
                                      </p:cBhvr>
                                    </p:animEffect>
                                    <p:set>
                                      <p:cBhvr>
                                        <p:cTn id="129" dur="1" fill="hold">
                                          <p:stCondLst>
                                            <p:cond delay="499"/>
                                          </p:stCondLst>
                                        </p:cTn>
                                        <p:tgtEl>
                                          <p:spTgt spid="7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92"/>
                                        </p:tgtEl>
                                        <p:attrNameLst>
                                          <p:attrName>style.visibility</p:attrName>
                                        </p:attrNameLst>
                                      </p:cBhvr>
                                      <p:to>
                                        <p:strVal val="visible"/>
                                      </p:to>
                                    </p:set>
                                    <p:animEffect transition="in" filter="fade">
                                      <p:cBhvr>
                                        <p:cTn id="134" dur="500"/>
                                        <p:tgtEl>
                                          <p:spTgt spid="92"/>
                                        </p:tgtEl>
                                      </p:cBhvr>
                                    </p:animEffect>
                                  </p:childTnLst>
                                </p:cTn>
                              </p:par>
                            </p:childTnLst>
                          </p:cTn>
                        </p:par>
                        <p:par>
                          <p:cTn id="135" fill="hold">
                            <p:stCondLst>
                              <p:cond delay="500"/>
                            </p:stCondLst>
                            <p:childTnLst>
                              <p:par>
                                <p:cTn id="136" presetID="10" presetClass="entr" presetSubtype="0" fill="hold" nodeType="afterEffect">
                                  <p:stCondLst>
                                    <p:cond delay="0"/>
                                  </p:stCondLst>
                                  <p:childTnLst>
                                    <p:set>
                                      <p:cBhvr>
                                        <p:cTn id="137" dur="1" fill="hold">
                                          <p:stCondLst>
                                            <p:cond delay="0"/>
                                          </p:stCondLst>
                                        </p:cTn>
                                        <p:tgtEl>
                                          <p:spTgt spid="93"/>
                                        </p:tgtEl>
                                        <p:attrNameLst>
                                          <p:attrName>style.visibility</p:attrName>
                                        </p:attrNameLst>
                                      </p:cBhvr>
                                      <p:to>
                                        <p:strVal val="visible"/>
                                      </p:to>
                                    </p:set>
                                    <p:animEffect transition="in" filter="fade">
                                      <p:cBhvr>
                                        <p:cTn id="138" dur="500"/>
                                        <p:tgtEl>
                                          <p:spTgt spid="93"/>
                                        </p:tgtEl>
                                      </p:cBhvr>
                                    </p:animEffect>
                                  </p:childTnLst>
                                </p:cTn>
                              </p:par>
                            </p:childTnLst>
                          </p:cTn>
                        </p:par>
                        <p:par>
                          <p:cTn id="139" fill="hold">
                            <p:stCondLst>
                              <p:cond delay="1000"/>
                            </p:stCondLst>
                            <p:childTnLst>
                              <p:par>
                                <p:cTn id="140" presetID="10" presetClass="entr" presetSubtype="0" fill="hold" grpId="0" nodeType="after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fade">
                                      <p:cBhvr>
                                        <p:cTn id="142" dur="500"/>
                                        <p:tgtEl>
                                          <p:spTgt spid="91"/>
                                        </p:tgtEl>
                                      </p:cBhvr>
                                    </p:animEffect>
                                  </p:childTnLst>
                                </p:cTn>
                              </p:par>
                              <p:par>
                                <p:cTn id="143" presetID="10" presetClass="exit" presetSubtype="0" fill="hold" grpId="1" nodeType="withEffect">
                                  <p:stCondLst>
                                    <p:cond delay="0"/>
                                  </p:stCondLst>
                                  <p:childTnLst>
                                    <p:animEffect transition="out" filter="fade">
                                      <p:cBhvr>
                                        <p:cTn id="144" dur="500"/>
                                        <p:tgtEl>
                                          <p:spTgt spid="77"/>
                                        </p:tgtEl>
                                      </p:cBhvr>
                                    </p:animEffect>
                                    <p:set>
                                      <p:cBhvr>
                                        <p:cTn id="145" dur="1" fill="hold">
                                          <p:stCondLst>
                                            <p:cond delay="499"/>
                                          </p:stCondLst>
                                        </p:cTn>
                                        <p:tgtEl>
                                          <p:spTgt spid="77"/>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95"/>
                                        </p:tgtEl>
                                        <p:attrNameLst>
                                          <p:attrName>style.visibility</p:attrName>
                                        </p:attrNameLst>
                                      </p:cBhvr>
                                      <p:to>
                                        <p:strVal val="visible"/>
                                      </p:to>
                                    </p:set>
                                    <p:animEffect transition="in" filter="fade">
                                      <p:cBhvr>
                                        <p:cTn id="150" dur="500"/>
                                        <p:tgtEl>
                                          <p:spTgt spid="95"/>
                                        </p:tgtEl>
                                      </p:cBhvr>
                                    </p:animEffect>
                                  </p:childTnLst>
                                </p:cTn>
                              </p:par>
                            </p:childTnLst>
                          </p:cTn>
                        </p:par>
                        <p:par>
                          <p:cTn id="151" fill="hold">
                            <p:stCondLst>
                              <p:cond delay="500"/>
                            </p:stCondLst>
                            <p:childTnLst>
                              <p:par>
                                <p:cTn id="152" presetID="10" presetClass="entr" presetSubtype="0" fill="hold" nodeType="afterEffect">
                                  <p:stCondLst>
                                    <p:cond delay="0"/>
                                  </p:stCondLst>
                                  <p:childTnLst>
                                    <p:set>
                                      <p:cBhvr>
                                        <p:cTn id="153" dur="1" fill="hold">
                                          <p:stCondLst>
                                            <p:cond delay="0"/>
                                          </p:stCondLst>
                                        </p:cTn>
                                        <p:tgtEl>
                                          <p:spTgt spid="96"/>
                                        </p:tgtEl>
                                        <p:attrNameLst>
                                          <p:attrName>style.visibility</p:attrName>
                                        </p:attrNameLst>
                                      </p:cBhvr>
                                      <p:to>
                                        <p:strVal val="visible"/>
                                      </p:to>
                                    </p:set>
                                    <p:animEffect transition="in" filter="fade">
                                      <p:cBhvr>
                                        <p:cTn id="154" dur="500"/>
                                        <p:tgtEl>
                                          <p:spTgt spid="96"/>
                                        </p:tgtEl>
                                      </p:cBhvr>
                                    </p:animEffect>
                                  </p:childTnLst>
                                </p:cTn>
                              </p:par>
                            </p:childTnLst>
                          </p:cTn>
                        </p:par>
                        <p:par>
                          <p:cTn id="155" fill="hold">
                            <p:stCondLst>
                              <p:cond delay="1000"/>
                            </p:stCondLst>
                            <p:childTnLst>
                              <p:par>
                                <p:cTn id="156" presetID="10" presetClass="entr" presetSubtype="0" fill="hold" grpId="0" nodeType="afterEffect">
                                  <p:stCondLst>
                                    <p:cond delay="0"/>
                                  </p:stCondLst>
                                  <p:childTnLst>
                                    <p:set>
                                      <p:cBhvr>
                                        <p:cTn id="157" dur="1" fill="hold">
                                          <p:stCondLst>
                                            <p:cond delay="0"/>
                                          </p:stCondLst>
                                        </p:cTn>
                                        <p:tgtEl>
                                          <p:spTgt spid="94"/>
                                        </p:tgtEl>
                                        <p:attrNameLst>
                                          <p:attrName>style.visibility</p:attrName>
                                        </p:attrNameLst>
                                      </p:cBhvr>
                                      <p:to>
                                        <p:strVal val="visible"/>
                                      </p:to>
                                    </p:set>
                                    <p:animEffect transition="in" filter="fade">
                                      <p:cBhvr>
                                        <p:cTn id="158" dur="500"/>
                                        <p:tgtEl>
                                          <p:spTgt spid="94"/>
                                        </p:tgtEl>
                                      </p:cBhvr>
                                    </p:animEffect>
                                  </p:childTnLst>
                                </p:cTn>
                              </p:par>
                              <p:par>
                                <p:cTn id="159" presetID="10" presetClass="exit" presetSubtype="0" fill="hold" grpId="1" nodeType="withEffect">
                                  <p:stCondLst>
                                    <p:cond delay="0"/>
                                  </p:stCondLst>
                                  <p:childTnLst>
                                    <p:animEffect transition="out" filter="fade">
                                      <p:cBhvr>
                                        <p:cTn id="160" dur="500"/>
                                        <p:tgtEl>
                                          <p:spTgt spid="78"/>
                                        </p:tgtEl>
                                      </p:cBhvr>
                                    </p:animEffect>
                                    <p:set>
                                      <p:cBhvr>
                                        <p:cTn id="161" dur="1" fill="hold">
                                          <p:stCondLst>
                                            <p:cond delay="499"/>
                                          </p:stCondLst>
                                        </p:cTn>
                                        <p:tgtEl>
                                          <p:spTgt spid="78"/>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98"/>
                                        </p:tgtEl>
                                        <p:attrNameLst>
                                          <p:attrName>style.visibility</p:attrName>
                                        </p:attrNameLst>
                                      </p:cBhvr>
                                      <p:to>
                                        <p:strVal val="visible"/>
                                      </p:to>
                                    </p:set>
                                    <p:animEffect transition="in" filter="fade">
                                      <p:cBhvr>
                                        <p:cTn id="166" dur="500"/>
                                        <p:tgtEl>
                                          <p:spTgt spid="98"/>
                                        </p:tgtEl>
                                      </p:cBhvr>
                                    </p:animEffect>
                                  </p:childTnLst>
                                </p:cTn>
                              </p:par>
                            </p:childTnLst>
                          </p:cTn>
                        </p:par>
                        <p:par>
                          <p:cTn id="167" fill="hold">
                            <p:stCondLst>
                              <p:cond delay="500"/>
                            </p:stCondLst>
                            <p:childTnLst>
                              <p:par>
                                <p:cTn id="168" presetID="10" presetClass="entr" presetSubtype="0" fill="hold" nodeType="afterEffect">
                                  <p:stCondLst>
                                    <p:cond delay="0"/>
                                  </p:stCondLst>
                                  <p:childTnLst>
                                    <p:set>
                                      <p:cBhvr>
                                        <p:cTn id="169" dur="1" fill="hold">
                                          <p:stCondLst>
                                            <p:cond delay="0"/>
                                          </p:stCondLst>
                                        </p:cTn>
                                        <p:tgtEl>
                                          <p:spTgt spid="99"/>
                                        </p:tgtEl>
                                        <p:attrNameLst>
                                          <p:attrName>style.visibility</p:attrName>
                                        </p:attrNameLst>
                                      </p:cBhvr>
                                      <p:to>
                                        <p:strVal val="visible"/>
                                      </p:to>
                                    </p:set>
                                    <p:animEffect transition="in" filter="fade">
                                      <p:cBhvr>
                                        <p:cTn id="170" dur="500"/>
                                        <p:tgtEl>
                                          <p:spTgt spid="99"/>
                                        </p:tgtEl>
                                      </p:cBhvr>
                                    </p:animEffect>
                                  </p:childTnLst>
                                </p:cTn>
                              </p:par>
                            </p:childTnLst>
                          </p:cTn>
                        </p:par>
                        <p:par>
                          <p:cTn id="171" fill="hold">
                            <p:stCondLst>
                              <p:cond delay="1000"/>
                            </p:stCondLst>
                            <p:childTnLst>
                              <p:par>
                                <p:cTn id="172" presetID="10" presetClass="entr" presetSubtype="0" fill="hold" grpId="0" nodeType="afterEffect">
                                  <p:stCondLst>
                                    <p:cond delay="0"/>
                                  </p:stCondLst>
                                  <p:childTnLst>
                                    <p:set>
                                      <p:cBhvr>
                                        <p:cTn id="173" dur="1" fill="hold">
                                          <p:stCondLst>
                                            <p:cond delay="0"/>
                                          </p:stCondLst>
                                        </p:cTn>
                                        <p:tgtEl>
                                          <p:spTgt spid="97"/>
                                        </p:tgtEl>
                                        <p:attrNameLst>
                                          <p:attrName>style.visibility</p:attrName>
                                        </p:attrNameLst>
                                      </p:cBhvr>
                                      <p:to>
                                        <p:strVal val="visible"/>
                                      </p:to>
                                    </p:set>
                                    <p:animEffect transition="in" filter="fade">
                                      <p:cBhvr>
                                        <p:cTn id="174" dur="500"/>
                                        <p:tgtEl>
                                          <p:spTgt spid="97"/>
                                        </p:tgtEl>
                                      </p:cBhvr>
                                    </p:animEffect>
                                  </p:childTnLst>
                                </p:cTn>
                              </p:par>
                              <p:par>
                                <p:cTn id="175" presetID="10" presetClass="exit" presetSubtype="0" fill="hold" grpId="1" nodeType="withEffect">
                                  <p:stCondLst>
                                    <p:cond delay="0"/>
                                  </p:stCondLst>
                                  <p:childTnLst>
                                    <p:animEffect transition="out" filter="fade">
                                      <p:cBhvr>
                                        <p:cTn id="176" dur="500"/>
                                        <p:tgtEl>
                                          <p:spTgt spid="79"/>
                                        </p:tgtEl>
                                      </p:cBhvr>
                                    </p:animEffect>
                                    <p:set>
                                      <p:cBhvr>
                                        <p:cTn id="177" dur="1" fill="hold">
                                          <p:stCondLst>
                                            <p:cond delay="499"/>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60" grpId="0"/>
      <p:bldP spid="61" grpId="0"/>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2" grpId="0" animBg="1"/>
      <p:bldP spid="85" grpId="0" animBg="1"/>
      <p:bldP spid="88" grpId="0" animBg="1"/>
      <p:bldP spid="91" grpId="0" animBg="1"/>
      <p:bldP spid="94" grpId="0" animBg="1"/>
      <p:bldP spid="9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05C8-7B2B-4D93-B311-DBEE83D26E60}"/>
              </a:ext>
            </a:extLst>
          </p:cNvPr>
          <p:cNvSpPr>
            <a:spLocks noGrp="1"/>
          </p:cNvSpPr>
          <p:nvPr>
            <p:ph type="title"/>
          </p:nvPr>
        </p:nvSpPr>
        <p:spPr>
          <a:xfrm>
            <a:off x="419641" y="413774"/>
            <a:ext cx="9976104" cy="590931"/>
          </a:xfrm>
        </p:spPr>
        <p:txBody>
          <a:bodyPr/>
          <a:lstStyle/>
          <a:p>
            <a:r>
              <a:rPr lang="en-US" dirty="0"/>
              <a:t>Coding with </a:t>
            </a:r>
            <a:r>
              <a:rPr lang="en-US" dirty="0" err="1"/>
              <a:t>openacc</a:t>
            </a:r>
            <a:endParaRPr lang="en-US" dirty="0"/>
          </a:p>
        </p:txBody>
      </p:sp>
      <p:sp>
        <p:nvSpPr>
          <p:cNvPr id="4" name="Text Placeholder 3">
            <a:extLst>
              <a:ext uri="{FF2B5EF4-FFF2-40B4-BE49-F238E27FC236}">
                <a16:creationId xmlns:a16="http://schemas.microsoft.com/office/drawing/2014/main" id="{A0C9351C-E3DA-4F9B-A9B1-8ACC4B72E791}"/>
              </a:ext>
            </a:extLst>
          </p:cNvPr>
          <p:cNvSpPr>
            <a:spLocks noGrp="1"/>
          </p:cNvSpPr>
          <p:nvPr>
            <p:ph type="body" sz="quarter" idx="10"/>
          </p:nvPr>
        </p:nvSpPr>
        <p:spPr>
          <a:xfrm>
            <a:off x="419641" y="952008"/>
            <a:ext cx="9976104" cy="525463"/>
          </a:xfrm>
        </p:spPr>
        <p:txBody>
          <a:bodyPr/>
          <a:lstStyle/>
          <a:p>
            <a:r>
              <a:rPr lang="en-US" dirty="0"/>
              <a:t>Array pairing example</a:t>
            </a:r>
          </a:p>
        </p:txBody>
      </p:sp>
      <p:sp>
        <p:nvSpPr>
          <p:cNvPr id="5" name="TextBox 4">
            <a:extLst>
              <a:ext uri="{FF2B5EF4-FFF2-40B4-BE49-F238E27FC236}">
                <a16:creationId xmlns:a16="http://schemas.microsoft.com/office/drawing/2014/main" id="{BF94F7C5-4C73-4B63-943D-44E9FD42F9E6}"/>
              </a:ext>
            </a:extLst>
          </p:cNvPr>
          <p:cNvSpPr txBox="1"/>
          <p:nvPr/>
        </p:nvSpPr>
        <p:spPr>
          <a:xfrm>
            <a:off x="419641" y="1477471"/>
            <a:ext cx="6562184" cy="1754326"/>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subroutine</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pairing(input, output,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do </a:t>
            </a:r>
            <a:r>
              <a:rPr lang="en-US" sz="2000" dirty="0" err="1">
                <a:solidFill>
                  <a:srgbClr val="1B12FF"/>
                </a:solidFill>
                <a:latin typeface="Consolas" panose="020B0609020204030204" pitchFamily="49" charset="0"/>
                <a:cs typeface="Courier New" panose="02070309020205020404" pitchFamily="49" charset="0"/>
              </a:rPr>
              <a:t>i</a:t>
            </a:r>
            <a:r>
              <a:rPr lang="en-US" sz="2000" dirty="0">
                <a:solidFill>
                  <a:srgbClr val="1B12FF"/>
                </a:solidFill>
                <a:latin typeface="Consolas" panose="020B0609020204030204" pitchFamily="49" charset="0"/>
                <a:cs typeface="Courier New" panose="02070309020205020404" pitchFamily="49" charset="0"/>
              </a:rPr>
              <a:t>=1,N</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output(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end do</a:t>
            </a:r>
          </a:p>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end subroutine</a:t>
            </a:r>
          </a:p>
        </p:txBody>
      </p:sp>
      <p:sp>
        <p:nvSpPr>
          <p:cNvPr id="38" name="Rectangle 37">
            <a:extLst>
              <a:ext uri="{FF2B5EF4-FFF2-40B4-BE49-F238E27FC236}">
                <a16:creationId xmlns:a16="http://schemas.microsoft.com/office/drawing/2014/main" id="{5CAF5A1D-05B2-475B-9051-B4486B21B132}"/>
              </a:ext>
            </a:extLst>
          </p:cNvPr>
          <p:cNvSpPr/>
          <p:nvPr/>
        </p:nvSpPr>
        <p:spPr>
          <a:xfrm>
            <a:off x="466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39" name="Rectangle 38">
            <a:extLst>
              <a:ext uri="{FF2B5EF4-FFF2-40B4-BE49-F238E27FC236}">
                <a16:creationId xmlns:a16="http://schemas.microsoft.com/office/drawing/2014/main" id="{C1914A8C-4FB8-45D6-9EBB-4FCD09755AE2}"/>
              </a:ext>
            </a:extLst>
          </p:cNvPr>
          <p:cNvSpPr/>
          <p:nvPr/>
        </p:nvSpPr>
        <p:spPr>
          <a:xfrm>
            <a:off x="1152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44" name="Rectangle 43">
            <a:extLst>
              <a:ext uri="{FF2B5EF4-FFF2-40B4-BE49-F238E27FC236}">
                <a16:creationId xmlns:a16="http://schemas.microsoft.com/office/drawing/2014/main" id="{37C05669-2E0E-4F0F-81C6-6AE7A94B165C}"/>
              </a:ext>
            </a:extLst>
          </p:cNvPr>
          <p:cNvSpPr/>
          <p:nvPr/>
        </p:nvSpPr>
        <p:spPr>
          <a:xfrm>
            <a:off x="18383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45" name="Rectangle 44">
            <a:extLst>
              <a:ext uri="{FF2B5EF4-FFF2-40B4-BE49-F238E27FC236}">
                <a16:creationId xmlns:a16="http://schemas.microsoft.com/office/drawing/2014/main" id="{C7333EE2-D9E9-42F2-A710-F7225C892489}"/>
              </a:ext>
            </a:extLst>
          </p:cNvPr>
          <p:cNvSpPr/>
          <p:nvPr/>
        </p:nvSpPr>
        <p:spPr>
          <a:xfrm>
            <a:off x="25241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46" name="Rectangle 45">
            <a:extLst>
              <a:ext uri="{FF2B5EF4-FFF2-40B4-BE49-F238E27FC236}">
                <a16:creationId xmlns:a16="http://schemas.microsoft.com/office/drawing/2014/main" id="{08BE9237-143E-40D7-82AB-A51E99E88385}"/>
              </a:ext>
            </a:extLst>
          </p:cNvPr>
          <p:cNvSpPr/>
          <p:nvPr/>
        </p:nvSpPr>
        <p:spPr>
          <a:xfrm>
            <a:off x="32099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47" name="Rectangle 46">
            <a:extLst>
              <a:ext uri="{FF2B5EF4-FFF2-40B4-BE49-F238E27FC236}">
                <a16:creationId xmlns:a16="http://schemas.microsoft.com/office/drawing/2014/main" id="{62754175-91EE-4133-8747-16560101CDC1}"/>
              </a:ext>
            </a:extLst>
          </p:cNvPr>
          <p:cNvSpPr/>
          <p:nvPr/>
        </p:nvSpPr>
        <p:spPr>
          <a:xfrm>
            <a:off x="3895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48" name="Rectangle 47">
            <a:extLst>
              <a:ext uri="{FF2B5EF4-FFF2-40B4-BE49-F238E27FC236}">
                <a16:creationId xmlns:a16="http://schemas.microsoft.com/office/drawing/2014/main" id="{575880FE-2E31-4B6A-9BDD-AE3288EBFB0C}"/>
              </a:ext>
            </a:extLst>
          </p:cNvPr>
          <p:cNvSpPr/>
          <p:nvPr/>
        </p:nvSpPr>
        <p:spPr>
          <a:xfrm>
            <a:off x="4581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49" name="Rectangle 48">
            <a:extLst>
              <a:ext uri="{FF2B5EF4-FFF2-40B4-BE49-F238E27FC236}">
                <a16:creationId xmlns:a16="http://schemas.microsoft.com/office/drawing/2014/main" id="{AF07BE09-F32E-403C-8B40-20D2268AD426}"/>
              </a:ext>
            </a:extLst>
          </p:cNvPr>
          <p:cNvSpPr/>
          <p:nvPr/>
        </p:nvSpPr>
        <p:spPr>
          <a:xfrm>
            <a:off x="52673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p>
        </p:txBody>
      </p:sp>
      <p:sp>
        <p:nvSpPr>
          <p:cNvPr id="50" name="Rectangle 49">
            <a:extLst>
              <a:ext uri="{FF2B5EF4-FFF2-40B4-BE49-F238E27FC236}">
                <a16:creationId xmlns:a16="http://schemas.microsoft.com/office/drawing/2014/main" id="{674B7435-FBF6-40C5-890E-7153AD5948C8}"/>
              </a:ext>
            </a:extLst>
          </p:cNvPr>
          <p:cNvSpPr/>
          <p:nvPr/>
        </p:nvSpPr>
        <p:spPr>
          <a:xfrm>
            <a:off x="59531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51" name="Rectangle 50">
            <a:extLst>
              <a:ext uri="{FF2B5EF4-FFF2-40B4-BE49-F238E27FC236}">
                <a16:creationId xmlns:a16="http://schemas.microsoft.com/office/drawing/2014/main" id="{FDF3E956-9F4E-4DA8-8D23-6E0D07D0568A}"/>
              </a:ext>
            </a:extLst>
          </p:cNvPr>
          <p:cNvSpPr/>
          <p:nvPr/>
        </p:nvSpPr>
        <p:spPr>
          <a:xfrm>
            <a:off x="66389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52" name="Rectangle 51">
            <a:extLst>
              <a:ext uri="{FF2B5EF4-FFF2-40B4-BE49-F238E27FC236}">
                <a16:creationId xmlns:a16="http://schemas.microsoft.com/office/drawing/2014/main" id="{9D9C11B3-9B9D-41D1-9A9C-1EA38061FF9A}"/>
              </a:ext>
            </a:extLst>
          </p:cNvPr>
          <p:cNvSpPr/>
          <p:nvPr/>
        </p:nvSpPr>
        <p:spPr>
          <a:xfrm>
            <a:off x="7324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0</a:t>
            </a:r>
          </a:p>
        </p:txBody>
      </p:sp>
      <p:sp>
        <p:nvSpPr>
          <p:cNvPr id="53" name="Rectangle 52">
            <a:extLst>
              <a:ext uri="{FF2B5EF4-FFF2-40B4-BE49-F238E27FC236}">
                <a16:creationId xmlns:a16="http://schemas.microsoft.com/office/drawing/2014/main" id="{914A3F1C-0C85-4E53-BF6C-F0177AFA5DCB}"/>
              </a:ext>
            </a:extLst>
          </p:cNvPr>
          <p:cNvSpPr/>
          <p:nvPr/>
        </p:nvSpPr>
        <p:spPr>
          <a:xfrm>
            <a:off x="8010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60" name="TextBox 59">
            <a:extLst>
              <a:ext uri="{FF2B5EF4-FFF2-40B4-BE49-F238E27FC236}">
                <a16:creationId xmlns:a16="http://schemas.microsoft.com/office/drawing/2014/main" id="{902703A7-88A8-4535-8CAD-D0075605C319}"/>
              </a:ext>
            </a:extLst>
          </p:cNvPr>
          <p:cNvSpPr txBox="1"/>
          <p:nvPr/>
        </p:nvSpPr>
        <p:spPr>
          <a:xfrm>
            <a:off x="7908431" y="3886200"/>
            <a:ext cx="88998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Consolas" panose="020B0609020204030204" pitchFamily="49" charset="0"/>
              </a:rPr>
              <a:t>input</a:t>
            </a:r>
          </a:p>
        </p:txBody>
      </p:sp>
      <p:sp>
        <p:nvSpPr>
          <p:cNvPr id="61" name="TextBox 60">
            <a:extLst>
              <a:ext uri="{FF2B5EF4-FFF2-40B4-BE49-F238E27FC236}">
                <a16:creationId xmlns:a16="http://schemas.microsoft.com/office/drawing/2014/main" id="{8E95247C-4844-4A3F-B162-91B2024BEC9D}"/>
              </a:ext>
            </a:extLst>
          </p:cNvPr>
          <p:cNvSpPr txBox="1"/>
          <p:nvPr/>
        </p:nvSpPr>
        <p:spPr>
          <a:xfrm>
            <a:off x="3650713" y="5463540"/>
            <a:ext cx="103105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Consolas" panose="020B0609020204030204" pitchFamily="49" charset="0"/>
              </a:rPr>
              <a:t>output</a:t>
            </a:r>
          </a:p>
        </p:txBody>
      </p:sp>
      <p:sp>
        <p:nvSpPr>
          <p:cNvPr id="74" name="Rectangle 73">
            <a:extLst>
              <a:ext uri="{FF2B5EF4-FFF2-40B4-BE49-F238E27FC236}">
                <a16:creationId xmlns:a16="http://schemas.microsoft.com/office/drawing/2014/main" id="{3BCE5EF5-DFA4-4B63-9E6D-543CC26FF041}"/>
              </a:ext>
            </a:extLst>
          </p:cNvPr>
          <p:cNvSpPr/>
          <p:nvPr/>
        </p:nvSpPr>
        <p:spPr>
          <a:xfrm>
            <a:off x="4743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CCCFB5D-4D57-443E-9BB0-0095A621A63C}"/>
              </a:ext>
            </a:extLst>
          </p:cNvPr>
          <p:cNvSpPr/>
          <p:nvPr/>
        </p:nvSpPr>
        <p:spPr>
          <a:xfrm>
            <a:off x="11601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1AB6634-E083-4934-82A7-82F3460FB814}"/>
              </a:ext>
            </a:extLst>
          </p:cNvPr>
          <p:cNvSpPr/>
          <p:nvPr/>
        </p:nvSpPr>
        <p:spPr>
          <a:xfrm>
            <a:off x="18459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BA3109E-9CEB-44B2-9742-BCC6D3F625AE}"/>
              </a:ext>
            </a:extLst>
          </p:cNvPr>
          <p:cNvSpPr/>
          <p:nvPr/>
        </p:nvSpPr>
        <p:spPr>
          <a:xfrm>
            <a:off x="25317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3090B9A-3EE9-4423-B7F4-4BD6B840CB3A}"/>
              </a:ext>
            </a:extLst>
          </p:cNvPr>
          <p:cNvSpPr/>
          <p:nvPr/>
        </p:nvSpPr>
        <p:spPr>
          <a:xfrm>
            <a:off x="32175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7413C7D-8552-4145-B561-7C132120D5A9}"/>
              </a:ext>
            </a:extLst>
          </p:cNvPr>
          <p:cNvSpPr/>
          <p:nvPr/>
        </p:nvSpPr>
        <p:spPr>
          <a:xfrm>
            <a:off x="39033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19E264F-696B-40E1-8D87-48F50560FA86}"/>
              </a:ext>
            </a:extLst>
          </p:cNvPr>
          <p:cNvSpPr/>
          <p:nvPr/>
        </p:nvSpPr>
        <p:spPr>
          <a:xfrm>
            <a:off x="4762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cxnSp>
        <p:nvCxnSpPr>
          <p:cNvPr id="83" name="Straight Arrow Connector 82">
            <a:extLst>
              <a:ext uri="{FF2B5EF4-FFF2-40B4-BE49-F238E27FC236}">
                <a16:creationId xmlns:a16="http://schemas.microsoft.com/office/drawing/2014/main" id="{2033F513-94FB-4B9B-B895-04A8C848CCCA}"/>
              </a:ext>
            </a:extLst>
          </p:cNvPr>
          <p:cNvCxnSpPr>
            <a:cxnSpLocks/>
            <a:endCxn id="82" idx="0"/>
          </p:cNvCxnSpPr>
          <p:nvPr/>
        </p:nvCxnSpPr>
        <p:spPr>
          <a:xfrm>
            <a:off x="809625" y="3886200"/>
            <a:ext cx="952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667C6F9-7F2C-489B-9F7B-8C71B683758D}"/>
              </a:ext>
            </a:extLst>
          </p:cNvPr>
          <p:cNvCxnSpPr>
            <a:cxnSpLocks/>
            <a:endCxn id="82" idx="0"/>
          </p:cNvCxnSpPr>
          <p:nvPr/>
        </p:nvCxnSpPr>
        <p:spPr>
          <a:xfrm flipH="1">
            <a:off x="819150" y="388620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70F2A5A-A34C-48CB-90CE-F72AA6635884}"/>
              </a:ext>
            </a:extLst>
          </p:cNvPr>
          <p:cNvSpPr/>
          <p:nvPr/>
        </p:nvSpPr>
        <p:spPr>
          <a:xfrm>
            <a:off x="11620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17</a:t>
            </a:r>
          </a:p>
        </p:txBody>
      </p:sp>
      <p:cxnSp>
        <p:nvCxnSpPr>
          <p:cNvPr id="86" name="Straight Arrow Connector 85">
            <a:extLst>
              <a:ext uri="{FF2B5EF4-FFF2-40B4-BE49-F238E27FC236}">
                <a16:creationId xmlns:a16="http://schemas.microsoft.com/office/drawing/2014/main" id="{69FFDF23-4263-47D9-B12D-F9DFD6B86208}"/>
              </a:ext>
            </a:extLst>
          </p:cNvPr>
          <p:cNvCxnSpPr>
            <a:cxnSpLocks/>
            <a:endCxn id="85" idx="0"/>
          </p:cNvCxnSpPr>
          <p:nvPr/>
        </p:nvCxnSpPr>
        <p:spPr>
          <a:xfrm flipH="1">
            <a:off x="1504950" y="388620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3B1AC9A-8957-4A50-A808-BD3E35B04ECB}"/>
              </a:ext>
            </a:extLst>
          </p:cNvPr>
          <p:cNvCxnSpPr>
            <a:cxnSpLocks/>
            <a:endCxn id="85" idx="0"/>
          </p:cNvCxnSpPr>
          <p:nvPr/>
        </p:nvCxnSpPr>
        <p:spPr>
          <a:xfrm flipH="1">
            <a:off x="1504950" y="388620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7BDC5B8A-1532-48F2-8CD5-54E1B3072CCA}"/>
              </a:ext>
            </a:extLst>
          </p:cNvPr>
          <p:cNvSpPr/>
          <p:nvPr/>
        </p:nvSpPr>
        <p:spPr>
          <a:xfrm>
            <a:off x="18478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cxnSp>
        <p:nvCxnSpPr>
          <p:cNvPr id="89" name="Straight Arrow Connector 88">
            <a:extLst>
              <a:ext uri="{FF2B5EF4-FFF2-40B4-BE49-F238E27FC236}">
                <a16:creationId xmlns:a16="http://schemas.microsoft.com/office/drawing/2014/main" id="{F8DAE757-50B3-4027-A1C1-278328E40FA6}"/>
              </a:ext>
            </a:extLst>
          </p:cNvPr>
          <p:cNvCxnSpPr>
            <a:cxnSpLocks/>
            <a:endCxn id="88" idx="0"/>
          </p:cNvCxnSpPr>
          <p:nvPr/>
        </p:nvCxnSpPr>
        <p:spPr>
          <a:xfrm flipH="1">
            <a:off x="2190750" y="388620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AA4AF75-97F6-4648-B342-EC9D6A490306}"/>
              </a:ext>
            </a:extLst>
          </p:cNvPr>
          <p:cNvCxnSpPr>
            <a:cxnSpLocks/>
            <a:endCxn id="88" idx="0"/>
          </p:cNvCxnSpPr>
          <p:nvPr/>
        </p:nvCxnSpPr>
        <p:spPr>
          <a:xfrm flipH="1">
            <a:off x="2190750" y="3886200"/>
            <a:ext cx="20478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C29AEDE5-C4C9-4365-8A17-334BB0B02C11}"/>
              </a:ext>
            </a:extLst>
          </p:cNvPr>
          <p:cNvSpPr/>
          <p:nvPr/>
        </p:nvSpPr>
        <p:spPr>
          <a:xfrm>
            <a:off x="25336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11</a:t>
            </a:r>
          </a:p>
        </p:txBody>
      </p:sp>
      <p:cxnSp>
        <p:nvCxnSpPr>
          <p:cNvPr id="92" name="Straight Arrow Connector 91">
            <a:extLst>
              <a:ext uri="{FF2B5EF4-FFF2-40B4-BE49-F238E27FC236}">
                <a16:creationId xmlns:a16="http://schemas.microsoft.com/office/drawing/2014/main" id="{654E7015-B1CC-4247-8BB0-56BFC76FEDB9}"/>
              </a:ext>
            </a:extLst>
          </p:cNvPr>
          <p:cNvCxnSpPr>
            <a:cxnSpLocks/>
          </p:cNvCxnSpPr>
          <p:nvPr/>
        </p:nvCxnSpPr>
        <p:spPr>
          <a:xfrm flipH="1">
            <a:off x="2867025" y="3886200"/>
            <a:ext cx="20478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70EB5CC-437F-45C8-B465-8E2A443C5FCC}"/>
              </a:ext>
            </a:extLst>
          </p:cNvPr>
          <p:cNvCxnSpPr>
            <a:cxnSpLocks/>
            <a:endCxn id="91" idx="0"/>
          </p:cNvCxnSpPr>
          <p:nvPr/>
        </p:nvCxnSpPr>
        <p:spPr>
          <a:xfrm flipH="1">
            <a:off x="2876550" y="3886200"/>
            <a:ext cx="27336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B4B00A2E-3C95-49A9-8770-3598D20EA91A}"/>
              </a:ext>
            </a:extLst>
          </p:cNvPr>
          <p:cNvSpPr/>
          <p:nvPr/>
        </p:nvSpPr>
        <p:spPr>
          <a:xfrm>
            <a:off x="32194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11</a:t>
            </a:r>
          </a:p>
        </p:txBody>
      </p:sp>
      <p:cxnSp>
        <p:nvCxnSpPr>
          <p:cNvPr id="95" name="Straight Arrow Connector 94">
            <a:extLst>
              <a:ext uri="{FF2B5EF4-FFF2-40B4-BE49-F238E27FC236}">
                <a16:creationId xmlns:a16="http://schemas.microsoft.com/office/drawing/2014/main" id="{C881B774-A99F-40BF-B714-11AB6EFFC2D7}"/>
              </a:ext>
            </a:extLst>
          </p:cNvPr>
          <p:cNvCxnSpPr>
            <a:cxnSpLocks/>
            <a:endCxn id="94" idx="0"/>
          </p:cNvCxnSpPr>
          <p:nvPr/>
        </p:nvCxnSpPr>
        <p:spPr>
          <a:xfrm flipH="1">
            <a:off x="3562350" y="3886200"/>
            <a:ext cx="27336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301BA57-85C7-4688-8D81-263FE73D27C6}"/>
              </a:ext>
            </a:extLst>
          </p:cNvPr>
          <p:cNvCxnSpPr>
            <a:cxnSpLocks/>
            <a:endCxn id="94" idx="0"/>
          </p:cNvCxnSpPr>
          <p:nvPr/>
        </p:nvCxnSpPr>
        <p:spPr>
          <a:xfrm flipH="1">
            <a:off x="3562350" y="3886200"/>
            <a:ext cx="34194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8A80CC6B-DF55-4FCD-B098-8FE382E06C7E}"/>
              </a:ext>
            </a:extLst>
          </p:cNvPr>
          <p:cNvSpPr/>
          <p:nvPr/>
        </p:nvSpPr>
        <p:spPr>
          <a:xfrm>
            <a:off x="39052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cxnSp>
        <p:nvCxnSpPr>
          <p:cNvPr id="98" name="Straight Arrow Connector 97">
            <a:extLst>
              <a:ext uri="{FF2B5EF4-FFF2-40B4-BE49-F238E27FC236}">
                <a16:creationId xmlns:a16="http://schemas.microsoft.com/office/drawing/2014/main" id="{BBED70BD-F1FD-4A9F-B66D-8E28FEBF7E5D}"/>
              </a:ext>
            </a:extLst>
          </p:cNvPr>
          <p:cNvCxnSpPr>
            <a:cxnSpLocks/>
            <a:endCxn id="97" idx="0"/>
          </p:cNvCxnSpPr>
          <p:nvPr/>
        </p:nvCxnSpPr>
        <p:spPr>
          <a:xfrm flipH="1">
            <a:off x="4248150" y="3886200"/>
            <a:ext cx="34194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7A0DCA2-8DEF-45DA-AC87-1D44F09F8AE6}"/>
              </a:ext>
            </a:extLst>
          </p:cNvPr>
          <p:cNvCxnSpPr>
            <a:cxnSpLocks/>
            <a:endCxn id="97" idx="0"/>
          </p:cNvCxnSpPr>
          <p:nvPr/>
        </p:nvCxnSpPr>
        <p:spPr>
          <a:xfrm flipH="1">
            <a:off x="4248150" y="3886200"/>
            <a:ext cx="4105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0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
                                        <p:tgtEl>
                                          <p:spTgt spid="39"/>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
                                        <p:tgtEl>
                                          <p:spTgt spid="44"/>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
                                        <p:tgtEl>
                                          <p:spTgt spid="45"/>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
                                        <p:tgtEl>
                                          <p:spTgt spid="46"/>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
                                        <p:tgtEl>
                                          <p:spTgt spid="47"/>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
                                        <p:tgtEl>
                                          <p:spTgt spid="48"/>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00"/>
                                        <p:tgtEl>
                                          <p:spTgt spid="49"/>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100"/>
                                        <p:tgtEl>
                                          <p:spTgt spid="50"/>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100"/>
                                        <p:tgtEl>
                                          <p:spTgt spid="5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100"/>
                                        <p:tgtEl>
                                          <p:spTgt spid="5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par>
                          <p:cTn id="55" fill="hold">
                            <p:stCondLst>
                              <p:cond delay="1600"/>
                            </p:stCondLst>
                            <p:childTnLst>
                              <p:par>
                                <p:cTn id="56" presetID="10" presetClass="entr" presetSubtype="0" fill="hold" grpId="0" nodeType="after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100"/>
                                        <p:tgtEl>
                                          <p:spTgt spid="74"/>
                                        </p:tgtEl>
                                      </p:cBhvr>
                                    </p:animEffect>
                                  </p:childTnLst>
                                </p:cTn>
                              </p:par>
                            </p:childTnLst>
                          </p:cTn>
                        </p:par>
                        <p:par>
                          <p:cTn id="59" fill="hold">
                            <p:stCondLst>
                              <p:cond delay="1700"/>
                            </p:stCondLst>
                            <p:childTnLst>
                              <p:par>
                                <p:cTn id="60" presetID="10" presetClass="entr" presetSubtype="0" fill="hold" grpId="0" nodeType="after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fade">
                                      <p:cBhvr>
                                        <p:cTn id="62" dur="100"/>
                                        <p:tgtEl>
                                          <p:spTgt spid="75"/>
                                        </p:tgtEl>
                                      </p:cBhvr>
                                    </p:animEffect>
                                  </p:childTnLst>
                                </p:cTn>
                              </p:par>
                            </p:childTnLst>
                          </p:cTn>
                        </p:par>
                        <p:par>
                          <p:cTn id="63" fill="hold">
                            <p:stCondLst>
                              <p:cond delay="1800"/>
                            </p:stCondLst>
                            <p:childTnLst>
                              <p:par>
                                <p:cTn id="64" presetID="10" presetClass="entr" presetSubtype="0" fill="hold" grpId="0" nodeType="after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100"/>
                                        <p:tgtEl>
                                          <p:spTgt spid="76"/>
                                        </p:tgtEl>
                                      </p:cBhvr>
                                    </p:animEffect>
                                  </p:childTnLst>
                                </p:cTn>
                              </p:par>
                            </p:childTnLst>
                          </p:cTn>
                        </p:par>
                        <p:par>
                          <p:cTn id="67" fill="hold">
                            <p:stCondLst>
                              <p:cond delay="1900"/>
                            </p:stCondLst>
                            <p:childTnLst>
                              <p:par>
                                <p:cTn id="68" presetID="10" presetClass="entr" presetSubtype="0" fill="hold" grpId="0" nodeType="after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100"/>
                                        <p:tgtEl>
                                          <p:spTgt spid="77"/>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100"/>
                                        <p:tgtEl>
                                          <p:spTgt spid="78"/>
                                        </p:tgtEl>
                                      </p:cBhvr>
                                    </p:animEffect>
                                  </p:childTnLst>
                                </p:cTn>
                              </p:par>
                            </p:childTnLst>
                          </p:cTn>
                        </p:par>
                        <p:par>
                          <p:cTn id="75" fill="hold">
                            <p:stCondLst>
                              <p:cond delay="2100"/>
                            </p:stCondLst>
                            <p:childTnLst>
                              <p:par>
                                <p:cTn id="76" presetID="10" presetClass="entr" presetSubtype="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1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fade">
                                      <p:cBhvr>
                                        <p:cTn id="86" dur="500"/>
                                        <p:tgtEl>
                                          <p:spTgt spid="83"/>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fade">
                                      <p:cBhvr>
                                        <p:cTn id="90" dur="500"/>
                                        <p:tgtEl>
                                          <p:spTgt spid="84"/>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82"/>
                                        </p:tgtEl>
                                        <p:attrNameLst>
                                          <p:attrName>style.visibility</p:attrName>
                                        </p:attrNameLst>
                                      </p:cBhvr>
                                      <p:to>
                                        <p:strVal val="visible"/>
                                      </p:to>
                                    </p:set>
                                    <p:animEffect transition="in" filter="fade">
                                      <p:cBhvr>
                                        <p:cTn id="94" dur="500"/>
                                        <p:tgtEl>
                                          <p:spTgt spid="82"/>
                                        </p:tgtEl>
                                      </p:cBhvr>
                                    </p:animEffect>
                                  </p:childTnLst>
                                </p:cTn>
                              </p:par>
                              <p:par>
                                <p:cTn id="95" presetID="10" presetClass="exit" presetSubtype="0" fill="hold" grpId="1" nodeType="withEffect">
                                  <p:stCondLst>
                                    <p:cond delay="0"/>
                                  </p:stCondLst>
                                  <p:childTnLst>
                                    <p:animEffect transition="out" filter="fade">
                                      <p:cBhvr>
                                        <p:cTn id="96" dur="500"/>
                                        <p:tgtEl>
                                          <p:spTgt spid="74"/>
                                        </p:tgtEl>
                                      </p:cBhvr>
                                    </p:animEffect>
                                    <p:set>
                                      <p:cBhvr>
                                        <p:cTn id="97" dur="1" fill="hold">
                                          <p:stCondLst>
                                            <p:cond delay="499"/>
                                          </p:stCondLst>
                                        </p:cTn>
                                        <p:tgtEl>
                                          <p:spTgt spid="74"/>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6"/>
                                        </p:tgtEl>
                                        <p:attrNameLst>
                                          <p:attrName>style.visibility</p:attrName>
                                        </p:attrNameLst>
                                      </p:cBhvr>
                                      <p:to>
                                        <p:strVal val="visible"/>
                                      </p:to>
                                    </p:set>
                                    <p:animEffect transition="in" filter="fade">
                                      <p:cBhvr>
                                        <p:cTn id="102" dur="500"/>
                                        <p:tgtEl>
                                          <p:spTgt spid="86"/>
                                        </p:tgtEl>
                                      </p:cBhvr>
                                    </p:animEffec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87"/>
                                        </p:tgtEl>
                                        <p:attrNameLst>
                                          <p:attrName>style.visibility</p:attrName>
                                        </p:attrNameLst>
                                      </p:cBhvr>
                                      <p:to>
                                        <p:strVal val="visible"/>
                                      </p:to>
                                    </p:set>
                                    <p:animEffect transition="in" filter="fade">
                                      <p:cBhvr>
                                        <p:cTn id="106" dur="500"/>
                                        <p:tgtEl>
                                          <p:spTgt spid="87"/>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85"/>
                                        </p:tgtEl>
                                        <p:attrNameLst>
                                          <p:attrName>style.visibility</p:attrName>
                                        </p:attrNameLst>
                                      </p:cBhvr>
                                      <p:to>
                                        <p:strVal val="visible"/>
                                      </p:to>
                                    </p:set>
                                    <p:animEffect transition="in" filter="fade">
                                      <p:cBhvr>
                                        <p:cTn id="110" dur="500"/>
                                        <p:tgtEl>
                                          <p:spTgt spid="85"/>
                                        </p:tgtEl>
                                      </p:cBhvr>
                                    </p:animEffect>
                                  </p:childTnLst>
                                </p:cTn>
                              </p:par>
                              <p:par>
                                <p:cTn id="111" presetID="10" presetClass="exit" presetSubtype="0" fill="hold" grpId="1" nodeType="withEffect">
                                  <p:stCondLst>
                                    <p:cond delay="0"/>
                                  </p:stCondLst>
                                  <p:childTnLst>
                                    <p:animEffect transition="out" filter="fade">
                                      <p:cBhvr>
                                        <p:cTn id="112" dur="500"/>
                                        <p:tgtEl>
                                          <p:spTgt spid="75"/>
                                        </p:tgtEl>
                                      </p:cBhvr>
                                    </p:animEffect>
                                    <p:set>
                                      <p:cBhvr>
                                        <p:cTn id="113" dur="1" fill="hold">
                                          <p:stCondLst>
                                            <p:cond delay="499"/>
                                          </p:stCondLst>
                                        </p:cTn>
                                        <p:tgtEl>
                                          <p:spTgt spid="75"/>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89"/>
                                        </p:tgtEl>
                                        <p:attrNameLst>
                                          <p:attrName>style.visibility</p:attrName>
                                        </p:attrNameLst>
                                      </p:cBhvr>
                                      <p:to>
                                        <p:strVal val="visible"/>
                                      </p:to>
                                    </p:set>
                                    <p:animEffect transition="in" filter="fade">
                                      <p:cBhvr>
                                        <p:cTn id="118" dur="500"/>
                                        <p:tgtEl>
                                          <p:spTgt spid="89"/>
                                        </p:tgtEl>
                                      </p:cBhvr>
                                    </p:animEffect>
                                  </p:childTnLst>
                                </p:cTn>
                              </p:par>
                            </p:childTnLst>
                          </p:cTn>
                        </p:par>
                        <p:par>
                          <p:cTn id="119" fill="hold">
                            <p:stCondLst>
                              <p:cond delay="500"/>
                            </p:stCondLst>
                            <p:childTnLst>
                              <p:par>
                                <p:cTn id="120" presetID="10" presetClass="entr" presetSubtype="0" fill="hold" nodeType="afterEffect">
                                  <p:stCondLst>
                                    <p:cond delay="0"/>
                                  </p:stCondLst>
                                  <p:childTnLst>
                                    <p:set>
                                      <p:cBhvr>
                                        <p:cTn id="121" dur="1" fill="hold">
                                          <p:stCondLst>
                                            <p:cond delay="0"/>
                                          </p:stCondLst>
                                        </p:cTn>
                                        <p:tgtEl>
                                          <p:spTgt spid="90"/>
                                        </p:tgtEl>
                                        <p:attrNameLst>
                                          <p:attrName>style.visibility</p:attrName>
                                        </p:attrNameLst>
                                      </p:cBhvr>
                                      <p:to>
                                        <p:strVal val="visible"/>
                                      </p:to>
                                    </p:set>
                                    <p:animEffect transition="in" filter="fade">
                                      <p:cBhvr>
                                        <p:cTn id="122" dur="500"/>
                                        <p:tgtEl>
                                          <p:spTgt spid="90"/>
                                        </p:tgtEl>
                                      </p:cBhvr>
                                    </p:animEffect>
                                  </p:childTnLst>
                                </p:cTn>
                              </p:par>
                            </p:childTnLst>
                          </p:cTn>
                        </p:par>
                        <p:par>
                          <p:cTn id="123" fill="hold">
                            <p:stCondLst>
                              <p:cond delay="1000"/>
                            </p:stCondLst>
                            <p:childTnLst>
                              <p:par>
                                <p:cTn id="124" presetID="10" presetClass="entr" presetSubtype="0" fill="hold" grpId="0" nodeType="afterEffect">
                                  <p:stCondLst>
                                    <p:cond delay="0"/>
                                  </p:stCondLst>
                                  <p:childTnLst>
                                    <p:set>
                                      <p:cBhvr>
                                        <p:cTn id="125" dur="1" fill="hold">
                                          <p:stCondLst>
                                            <p:cond delay="0"/>
                                          </p:stCondLst>
                                        </p:cTn>
                                        <p:tgtEl>
                                          <p:spTgt spid="88"/>
                                        </p:tgtEl>
                                        <p:attrNameLst>
                                          <p:attrName>style.visibility</p:attrName>
                                        </p:attrNameLst>
                                      </p:cBhvr>
                                      <p:to>
                                        <p:strVal val="visible"/>
                                      </p:to>
                                    </p:set>
                                    <p:animEffect transition="in" filter="fade">
                                      <p:cBhvr>
                                        <p:cTn id="126" dur="500"/>
                                        <p:tgtEl>
                                          <p:spTgt spid="88"/>
                                        </p:tgtEl>
                                      </p:cBhvr>
                                    </p:animEffect>
                                  </p:childTnLst>
                                </p:cTn>
                              </p:par>
                              <p:par>
                                <p:cTn id="127" presetID="10" presetClass="exit" presetSubtype="0" fill="hold" grpId="1" nodeType="withEffect">
                                  <p:stCondLst>
                                    <p:cond delay="0"/>
                                  </p:stCondLst>
                                  <p:childTnLst>
                                    <p:animEffect transition="out" filter="fade">
                                      <p:cBhvr>
                                        <p:cTn id="128" dur="500"/>
                                        <p:tgtEl>
                                          <p:spTgt spid="76"/>
                                        </p:tgtEl>
                                      </p:cBhvr>
                                    </p:animEffect>
                                    <p:set>
                                      <p:cBhvr>
                                        <p:cTn id="129" dur="1" fill="hold">
                                          <p:stCondLst>
                                            <p:cond delay="499"/>
                                          </p:stCondLst>
                                        </p:cTn>
                                        <p:tgtEl>
                                          <p:spTgt spid="7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92"/>
                                        </p:tgtEl>
                                        <p:attrNameLst>
                                          <p:attrName>style.visibility</p:attrName>
                                        </p:attrNameLst>
                                      </p:cBhvr>
                                      <p:to>
                                        <p:strVal val="visible"/>
                                      </p:to>
                                    </p:set>
                                    <p:animEffect transition="in" filter="fade">
                                      <p:cBhvr>
                                        <p:cTn id="134" dur="500"/>
                                        <p:tgtEl>
                                          <p:spTgt spid="92"/>
                                        </p:tgtEl>
                                      </p:cBhvr>
                                    </p:animEffect>
                                  </p:childTnLst>
                                </p:cTn>
                              </p:par>
                            </p:childTnLst>
                          </p:cTn>
                        </p:par>
                        <p:par>
                          <p:cTn id="135" fill="hold">
                            <p:stCondLst>
                              <p:cond delay="500"/>
                            </p:stCondLst>
                            <p:childTnLst>
                              <p:par>
                                <p:cTn id="136" presetID="10" presetClass="entr" presetSubtype="0" fill="hold" nodeType="afterEffect">
                                  <p:stCondLst>
                                    <p:cond delay="0"/>
                                  </p:stCondLst>
                                  <p:childTnLst>
                                    <p:set>
                                      <p:cBhvr>
                                        <p:cTn id="137" dur="1" fill="hold">
                                          <p:stCondLst>
                                            <p:cond delay="0"/>
                                          </p:stCondLst>
                                        </p:cTn>
                                        <p:tgtEl>
                                          <p:spTgt spid="93"/>
                                        </p:tgtEl>
                                        <p:attrNameLst>
                                          <p:attrName>style.visibility</p:attrName>
                                        </p:attrNameLst>
                                      </p:cBhvr>
                                      <p:to>
                                        <p:strVal val="visible"/>
                                      </p:to>
                                    </p:set>
                                    <p:animEffect transition="in" filter="fade">
                                      <p:cBhvr>
                                        <p:cTn id="138" dur="500"/>
                                        <p:tgtEl>
                                          <p:spTgt spid="93"/>
                                        </p:tgtEl>
                                      </p:cBhvr>
                                    </p:animEffect>
                                  </p:childTnLst>
                                </p:cTn>
                              </p:par>
                            </p:childTnLst>
                          </p:cTn>
                        </p:par>
                        <p:par>
                          <p:cTn id="139" fill="hold">
                            <p:stCondLst>
                              <p:cond delay="1000"/>
                            </p:stCondLst>
                            <p:childTnLst>
                              <p:par>
                                <p:cTn id="140" presetID="10" presetClass="entr" presetSubtype="0" fill="hold" grpId="0" nodeType="after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fade">
                                      <p:cBhvr>
                                        <p:cTn id="142" dur="500"/>
                                        <p:tgtEl>
                                          <p:spTgt spid="91"/>
                                        </p:tgtEl>
                                      </p:cBhvr>
                                    </p:animEffect>
                                  </p:childTnLst>
                                </p:cTn>
                              </p:par>
                              <p:par>
                                <p:cTn id="143" presetID="10" presetClass="exit" presetSubtype="0" fill="hold" grpId="1" nodeType="withEffect">
                                  <p:stCondLst>
                                    <p:cond delay="0"/>
                                  </p:stCondLst>
                                  <p:childTnLst>
                                    <p:animEffect transition="out" filter="fade">
                                      <p:cBhvr>
                                        <p:cTn id="144" dur="500"/>
                                        <p:tgtEl>
                                          <p:spTgt spid="77"/>
                                        </p:tgtEl>
                                      </p:cBhvr>
                                    </p:animEffect>
                                    <p:set>
                                      <p:cBhvr>
                                        <p:cTn id="145" dur="1" fill="hold">
                                          <p:stCondLst>
                                            <p:cond delay="499"/>
                                          </p:stCondLst>
                                        </p:cTn>
                                        <p:tgtEl>
                                          <p:spTgt spid="77"/>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95"/>
                                        </p:tgtEl>
                                        <p:attrNameLst>
                                          <p:attrName>style.visibility</p:attrName>
                                        </p:attrNameLst>
                                      </p:cBhvr>
                                      <p:to>
                                        <p:strVal val="visible"/>
                                      </p:to>
                                    </p:set>
                                    <p:animEffect transition="in" filter="fade">
                                      <p:cBhvr>
                                        <p:cTn id="150" dur="500"/>
                                        <p:tgtEl>
                                          <p:spTgt spid="95"/>
                                        </p:tgtEl>
                                      </p:cBhvr>
                                    </p:animEffect>
                                  </p:childTnLst>
                                </p:cTn>
                              </p:par>
                            </p:childTnLst>
                          </p:cTn>
                        </p:par>
                        <p:par>
                          <p:cTn id="151" fill="hold">
                            <p:stCondLst>
                              <p:cond delay="500"/>
                            </p:stCondLst>
                            <p:childTnLst>
                              <p:par>
                                <p:cTn id="152" presetID="10" presetClass="entr" presetSubtype="0" fill="hold" nodeType="afterEffect">
                                  <p:stCondLst>
                                    <p:cond delay="0"/>
                                  </p:stCondLst>
                                  <p:childTnLst>
                                    <p:set>
                                      <p:cBhvr>
                                        <p:cTn id="153" dur="1" fill="hold">
                                          <p:stCondLst>
                                            <p:cond delay="0"/>
                                          </p:stCondLst>
                                        </p:cTn>
                                        <p:tgtEl>
                                          <p:spTgt spid="96"/>
                                        </p:tgtEl>
                                        <p:attrNameLst>
                                          <p:attrName>style.visibility</p:attrName>
                                        </p:attrNameLst>
                                      </p:cBhvr>
                                      <p:to>
                                        <p:strVal val="visible"/>
                                      </p:to>
                                    </p:set>
                                    <p:animEffect transition="in" filter="fade">
                                      <p:cBhvr>
                                        <p:cTn id="154" dur="500"/>
                                        <p:tgtEl>
                                          <p:spTgt spid="96"/>
                                        </p:tgtEl>
                                      </p:cBhvr>
                                    </p:animEffect>
                                  </p:childTnLst>
                                </p:cTn>
                              </p:par>
                            </p:childTnLst>
                          </p:cTn>
                        </p:par>
                        <p:par>
                          <p:cTn id="155" fill="hold">
                            <p:stCondLst>
                              <p:cond delay="1000"/>
                            </p:stCondLst>
                            <p:childTnLst>
                              <p:par>
                                <p:cTn id="156" presetID="10" presetClass="entr" presetSubtype="0" fill="hold" grpId="0" nodeType="afterEffect">
                                  <p:stCondLst>
                                    <p:cond delay="0"/>
                                  </p:stCondLst>
                                  <p:childTnLst>
                                    <p:set>
                                      <p:cBhvr>
                                        <p:cTn id="157" dur="1" fill="hold">
                                          <p:stCondLst>
                                            <p:cond delay="0"/>
                                          </p:stCondLst>
                                        </p:cTn>
                                        <p:tgtEl>
                                          <p:spTgt spid="94"/>
                                        </p:tgtEl>
                                        <p:attrNameLst>
                                          <p:attrName>style.visibility</p:attrName>
                                        </p:attrNameLst>
                                      </p:cBhvr>
                                      <p:to>
                                        <p:strVal val="visible"/>
                                      </p:to>
                                    </p:set>
                                    <p:animEffect transition="in" filter="fade">
                                      <p:cBhvr>
                                        <p:cTn id="158" dur="500"/>
                                        <p:tgtEl>
                                          <p:spTgt spid="94"/>
                                        </p:tgtEl>
                                      </p:cBhvr>
                                    </p:animEffect>
                                  </p:childTnLst>
                                </p:cTn>
                              </p:par>
                              <p:par>
                                <p:cTn id="159" presetID="10" presetClass="exit" presetSubtype="0" fill="hold" grpId="1" nodeType="withEffect">
                                  <p:stCondLst>
                                    <p:cond delay="0"/>
                                  </p:stCondLst>
                                  <p:childTnLst>
                                    <p:animEffect transition="out" filter="fade">
                                      <p:cBhvr>
                                        <p:cTn id="160" dur="500"/>
                                        <p:tgtEl>
                                          <p:spTgt spid="78"/>
                                        </p:tgtEl>
                                      </p:cBhvr>
                                    </p:animEffect>
                                    <p:set>
                                      <p:cBhvr>
                                        <p:cTn id="161" dur="1" fill="hold">
                                          <p:stCondLst>
                                            <p:cond delay="499"/>
                                          </p:stCondLst>
                                        </p:cTn>
                                        <p:tgtEl>
                                          <p:spTgt spid="78"/>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98"/>
                                        </p:tgtEl>
                                        <p:attrNameLst>
                                          <p:attrName>style.visibility</p:attrName>
                                        </p:attrNameLst>
                                      </p:cBhvr>
                                      <p:to>
                                        <p:strVal val="visible"/>
                                      </p:to>
                                    </p:set>
                                    <p:animEffect transition="in" filter="fade">
                                      <p:cBhvr>
                                        <p:cTn id="166" dur="500"/>
                                        <p:tgtEl>
                                          <p:spTgt spid="98"/>
                                        </p:tgtEl>
                                      </p:cBhvr>
                                    </p:animEffect>
                                  </p:childTnLst>
                                </p:cTn>
                              </p:par>
                            </p:childTnLst>
                          </p:cTn>
                        </p:par>
                        <p:par>
                          <p:cTn id="167" fill="hold">
                            <p:stCondLst>
                              <p:cond delay="500"/>
                            </p:stCondLst>
                            <p:childTnLst>
                              <p:par>
                                <p:cTn id="168" presetID="10" presetClass="entr" presetSubtype="0" fill="hold" nodeType="afterEffect">
                                  <p:stCondLst>
                                    <p:cond delay="0"/>
                                  </p:stCondLst>
                                  <p:childTnLst>
                                    <p:set>
                                      <p:cBhvr>
                                        <p:cTn id="169" dur="1" fill="hold">
                                          <p:stCondLst>
                                            <p:cond delay="0"/>
                                          </p:stCondLst>
                                        </p:cTn>
                                        <p:tgtEl>
                                          <p:spTgt spid="99"/>
                                        </p:tgtEl>
                                        <p:attrNameLst>
                                          <p:attrName>style.visibility</p:attrName>
                                        </p:attrNameLst>
                                      </p:cBhvr>
                                      <p:to>
                                        <p:strVal val="visible"/>
                                      </p:to>
                                    </p:set>
                                    <p:animEffect transition="in" filter="fade">
                                      <p:cBhvr>
                                        <p:cTn id="170" dur="500"/>
                                        <p:tgtEl>
                                          <p:spTgt spid="99"/>
                                        </p:tgtEl>
                                      </p:cBhvr>
                                    </p:animEffect>
                                  </p:childTnLst>
                                </p:cTn>
                              </p:par>
                            </p:childTnLst>
                          </p:cTn>
                        </p:par>
                        <p:par>
                          <p:cTn id="171" fill="hold">
                            <p:stCondLst>
                              <p:cond delay="1000"/>
                            </p:stCondLst>
                            <p:childTnLst>
                              <p:par>
                                <p:cTn id="172" presetID="10" presetClass="entr" presetSubtype="0" fill="hold" grpId="0" nodeType="afterEffect">
                                  <p:stCondLst>
                                    <p:cond delay="0"/>
                                  </p:stCondLst>
                                  <p:childTnLst>
                                    <p:set>
                                      <p:cBhvr>
                                        <p:cTn id="173" dur="1" fill="hold">
                                          <p:stCondLst>
                                            <p:cond delay="0"/>
                                          </p:stCondLst>
                                        </p:cTn>
                                        <p:tgtEl>
                                          <p:spTgt spid="97"/>
                                        </p:tgtEl>
                                        <p:attrNameLst>
                                          <p:attrName>style.visibility</p:attrName>
                                        </p:attrNameLst>
                                      </p:cBhvr>
                                      <p:to>
                                        <p:strVal val="visible"/>
                                      </p:to>
                                    </p:set>
                                    <p:animEffect transition="in" filter="fade">
                                      <p:cBhvr>
                                        <p:cTn id="174" dur="500"/>
                                        <p:tgtEl>
                                          <p:spTgt spid="97"/>
                                        </p:tgtEl>
                                      </p:cBhvr>
                                    </p:animEffect>
                                  </p:childTnLst>
                                </p:cTn>
                              </p:par>
                              <p:par>
                                <p:cTn id="175" presetID="10" presetClass="exit" presetSubtype="0" fill="hold" grpId="1" nodeType="withEffect">
                                  <p:stCondLst>
                                    <p:cond delay="0"/>
                                  </p:stCondLst>
                                  <p:childTnLst>
                                    <p:animEffect transition="out" filter="fade">
                                      <p:cBhvr>
                                        <p:cTn id="176" dur="500"/>
                                        <p:tgtEl>
                                          <p:spTgt spid="79"/>
                                        </p:tgtEl>
                                      </p:cBhvr>
                                    </p:animEffect>
                                    <p:set>
                                      <p:cBhvr>
                                        <p:cTn id="177" dur="1" fill="hold">
                                          <p:stCondLst>
                                            <p:cond delay="499"/>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60" grpId="0"/>
      <p:bldP spid="61" grpId="0"/>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2" grpId="0" animBg="1"/>
      <p:bldP spid="85" grpId="0" animBg="1"/>
      <p:bldP spid="88" grpId="0" animBg="1"/>
      <p:bldP spid="91" grpId="0" animBg="1"/>
      <p:bldP spid="94" grpId="0" animBg="1"/>
      <p:bldP spid="9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05C8-7B2B-4D93-B311-DBEE83D26E60}"/>
              </a:ext>
            </a:extLst>
          </p:cNvPr>
          <p:cNvSpPr>
            <a:spLocks noGrp="1"/>
          </p:cNvSpPr>
          <p:nvPr>
            <p:ph type="title"/>
          </p:nvPr>
        </p:nvSpPr>
        <p:spPr/>
        <p:txBody>
          <a:bodyPr/>
          <a:lstStyle/>
          <a:p>
            <a:r>
              <a:rPr lang="en-US" dirty="0"/>
              <a:t>Coding with </a:t>
            </a:r>
            <a:r>
              <a:rPr lang="en-US" dirty="0" err="1"/>
              <a:t>openacc</a:t>
            </a:r>
            <a:endParaRPr lang="en-US" dirty="0"/>
          </a:p>
        </p:txBody>
      </p:sp>
      <p:sp>
        <p:nvSpPr>
          <p:cNvPr id="4" name="Text Placeholder 3">
            <a:extLst>
              <a:ext uri="{FF2B5EF4-FFF2-40B4-BE49-F238E27FC236}">
                <a16:creationId xmlns:a16="http://schemas.microsoft.com/office/drawing/2014/main" id="{A0C9351C-E3DA-4F9B-A9B1-8ACC4B72E791}"/>
              </a:ext>
            </a:extLst>
          </p:cNvPr>
          <p:cNvSpPr>
            <a:spLocks noGrp="1"/>
          </p:cNvSpPr>
          <p:nvPr>
            <p:ph type="body" sz="quarter" idx="10"/>
          </p:nvPr>
        </p:nvSpPr>
        <p:spPr/>
        <p:txBody>
          <a:bodyPr/>
          <a:lstStyle/>
          <a:p>
            <a:r>
              <a:rPr lang="en-US" dirty="0"/>
              <a:t>Array pairing example - parallel</a:t>
            </a:r>
          </a:p>
        </p:txBody>
      </p:sp>
      <p:sp>
        <p:nvSpPr>
          <p:cNvPr id="5" name="TextBox 4">
            <a:extLst>
              <a:ext uri="{FF2B5EF4-FFF2-40B4-BE49-F238E27FC236}">
                <a16:creationId xmlns:a16="http://schemas.microsoft.com/office/drawing/2014/main" id="{BF94F7C5-4C73-4B63-943D-44E9FD42F9E6}"/>
              </a:ext>
            </a:extLst>
          </p:cNvPr>
          <p:cNvSpPr txBox="1"/>
          <p:nvPr/>
        </p:nvSpPr>
        <p:spPr>
          <a:xfrm>
            <a:off x="419641" y="1615970"/>
            <a:ext cx="6562184" cy="147732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void</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*input, </a:t>
            </a:r>
            <a:r>
              <a:rPr lang="en-US" sz="2000" dirty="0" err="1">
                <a:solidFill>
                  <a:schemeClr val="bg1"/>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*output,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&lt;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output[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38" name="Rectangle 37">
            <a:extLst>
              <a:ext uri="{FF2B5EF4-FFF2-40B4-BE49-F238E27FC236}">
                <a16:creationId xmlns:a16="http://schemas.microsoft.com/office/drawing/2014/main" id="{5CAF5A1D-05B2-475B-9051-B4486B21B132}"/>
              </a:ext>
            </a:extLst>
          </p:cNvPr>
          <p:cNvSpPr/>
          <p:nvPr/>
        </p:nvSpPr>
        <p:spPr>
          <a:xfrm>
            <a:off x="466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39" name="Rectangle 38">
            <a:extLst>
              <a:ext uri="{FF2B5EF4-FFF2-40B4-BE49-F238E27FC236}">
                <a16:creationId xmlns:a16="http://schemas.microsoft.com/office/drawing/2014/main" id="{C1914A8C-4FB8-45D6-9EBB-4FCD09755AE2}"/>
              </a:ext>
            </a:extLst>
          </p:cNvPr>
          <p:cNvSpPr/>
          <p:nvPr/>
        </p:nvSpPr>
        <p:spPr>
          <a:xfrm>
            <a:off x="1152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44" name="Rectangle 43">
            <a:extLst>
              <a:ext uri="{FF2B5EF4-FFF2-40B4-BE49-F238E27FC236}">
                <a16:creationId xmlns:a16="http://schemas.microsoft.com/office/drawing/2014/main" id="{37C05669-2E0E-4F0F-81C6-6AE7A94B165C}"/>
              </a:ext>
            </a:extLst>
          </p:cNvPr>
          <p:cNvSpPr/>
          <p:nvPr/>
        </p:nvSpPr>
        <p:spPr>
          <a:xfrm>
            <a:off x="18383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45" name="Rectangle 44">
            <a:extLst>
              <a:ext uri="{FF2B5EF4-FFF2-40B4-BE49-F238E27FC236}">
                <a16:creationId xmlns:a16="http://schemas.microsoft.com/office/drawing/2014/main" id="{C7333EE2-D9E9-42F2-A710-F7225C892489}"/>
              </a:ext>
            </a:extLst>
          </p:cNvPr>
          <p:cNvSpPr/>
          <p:nvPr/>
        </p:nvSpPr>
        <p:spPr>
          <a:xfrm>
            <a:off x="25241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46" name="Rectangle 45">
            <a:extLst>
              <a:ext uri="{FF2B5EF4-FFF2-40B4-BE49-F238E27FC236}">
                <a16:creationId xmlns:a16="http://schemas.microsoft.com/office/drawing/2014/main" id="{08BE9237-143E-40D7-82AB-A51E99E88385}"/>
              </a:ext>
            </a:extLst>
          </p:cNvPr>
          <p:cNvSpPr/>
          <p:nvPr/>
        </p:nvSpPr>
        <p:spPr>
          <a:xfrm>
            <a:off x="32099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47" name="Rectangle 46">
            <a:extLst>
              <a:ext uri="{FF2B5EF4-FFF2-40B4-BE49-F238E27FC236}">
                <a16:creationId xmlns:a16="http://schemas.microsoft.com/office/drawing/2014/main" id="{62754175-91EE-4133-8747-16560101CDC1}"/>
              </a:ext>
            </a:extLst>
          </p:cNvPr>
          <p:cNvSpPr/>
          <p:nvPr/>
        </p:nvSpPr>
        <p:spPr>
          <a:xfrm>
            <a:off x="3895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48" name="Rectangle 47">
            <a:extLst>
              <a:ext uri="{FF2B5EF4-FFF2-40B4-BE49-F238E27FC236}">
                <a16:creationId xmlns:a16="http://schemas.microsoft.com/office/drawing/2014/main" id="{575880FE-2E31-4B6A-9BDD-AE3288EBFB0C}"/>
              </a:ext>
            </a:extLst>
          </p:cNvPr>
          <p:cNvSpPr/>
          <p:nvPr/>
        </p:nvSpPr>
        <p:spPr>
          <a:xfrm>
            <a:off x="4581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49" name="Rectangle 48">
            <a:extLst>
              <a:ext uri="{FF2B5EF4-FFF2-40B4-BE49-F238E27FC236}">
                <a16:creationId xmlns:a16="http://schemas.microsoft.com/office/drawing/2014/main" id="{AF07BE09-F32E-403C-8B40-20D2268AD426}"/>
              </a:ext>
            </a:extLst>
          </p:cNvPr>
          <p:cNvSpPr/>
          <p:nvPr/>
        </p:nvSpPr>
        <p:spPr>
          <a:xfrm>
            <a:off x="52673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p>
        </p:txBody>
      </p:sp>
      <p:sp>
        <p:nvSpPr>
          <p:cNvPr id="50" name="Rectangle 49">
            <a:extLst>
              <a:ext uri="{FF2B5EF4-FFF2-40B4-BE49-F238E27FC236}">
                <a16:creationId xmlns:a16="http://schemas.microsoft.com/office/drawing/2014/main" id="{674B7435-FBF6-40C5-890E-7153AD5948C8}"/>
              </a:ext>
            </a:extLst>
          </p:cNvPr>
          <p:cNvSpPr/>
          <p:nvPr/>
        </p:nvSpPr>
        <p:spPr>
          <a:xfrm>
            <a:off x="59531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51" name="Rectangle 50">
            <a:extLst>
              <a:ext uri="{FF2B5EF4-FFF2-40B4-BE49-F238E27FC236}">
                <a16:creationId xmlns:a16="http://schemas.microsoft.com/office/drawing/2014/main" id="{FDF3E956-9F4E-4DA8-8D23-6E0D07D0568A}"/>
              </a:ext>
            </a:extLst>
          </p:cNvPr>
          <p:cNvSpPr/>
          <p:nvPr/>
        </p:nvSpPr>
        <p:spPr>
          <a:xfrm>
            <a:off x="66389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52" name="Rectangle 51">
            <a:extLst>
              <a:ext uri="{FF2B5EF4-FFF2-40B4-BE49-F238E27FC236}">
                <a16:creationId xmlns:a16="http://schemas.microsoft.com/office/drawing/2014/main" id="{9D9C11B3-9B9D-41D1-9A9C-1EA38061FF9A}"/>
              </a:ext>
            </a:extLst>
          </p:cNvPr>
          <p:cNvSpPr/>
          <p:nvPr/>
        </p:nvSpPr>
        <p:spPr>
          <a:xfrm>
            <a:off x="7324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0</a:t>
            </a:r>
          </a:p>
        </p:txBody>
      </p:sp>
      <p:sp>
        <p:nvSpPr>
          <p:cNvPr id="53" name="Rectangle 52">
            <a:extLst>
              <a:ext uri="{FF2B5EF4-FFF2-40B4-BE49-F238E27FC236}">
                <a16:creationId xmlns:a16="http://schemas.microsoft.com/office/drawing/2014/main" id="{914A3F1C-0C85-4E53-BF6C-F0177AFA5DCB}"/>
              </a:ext>
            </a:extLst>
          </p:cNvPr>
          <p:cNvSpPr/>
          <p:nvPr/>
        </p:nvSpPr>
        <p:spPr>
          <a:xfrm>
            <a:off x="8010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60" name="TextBox 59">
            <a:extLst>
              <a:ext uri="{FF2B5EF4-FFF2-40B4-BE49-F238E27FC236}">
                <a16:creationId xmlns:a16="http://schemas.microsoft.com/office/drawing/2014/main" id="{902703A7-88A8-4535-8CAD-D0075605C319}"/>
              </a:ext>
            </a:extLst>
          </p:cNvPr>
          <p:cNvSpPr txBox="1"/>
          <p:nvPr/>
        </p:nvSpPr>
        <p:spPr>
          <a:xfrm>
            <a:off x="7908431" y="3886200"/>
            <a:ext cx="88998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Consolas" panose="020B0609020204030204" pitchFamily="49" charset="0"/>
              </a:rPr>
              <a:t>input</a:t>
            </a:r>
          </a:p>
        </p:txBody>
      </p:sp>
      <p:sp>
        <p:nvSpPr>
          <p:cNvPr id="61" name="TextBox 60">
            <a:extLst>
              <a:ext uri="{FF2B5EF4-FFF2-40B4-BE49-F238E27FC236}">
                <a16:creationId xmlns:a16="http://schemas.microsoft.com/office/drawing/2014/main" id="{8E95247C-4844-4A3F-B162-91B2024BEC9D}"/>
              </a:ext>
            </a:extLst>
          </p:cNvPr>
          <p:cNvSpPr txBox="1"/>
          <p:nvPr/>
        </p:nvSpPr>
        <p:spPr>
          <a:xfrm>
            <a:off x="3650713" y="5463540"/>
            <a:ext cx="103105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Consolas" panose="020B0609020204030204" pitchFamily="49" charset="0"/>
              </a:rPr>
              <a:t>output</a:t>
            </a:r>
          </a:p>
        </p:txBody>
      </p:sp>
      <p:sp>
        <p:nvSpPr>
          <p:cNvPr id="74" name="Rectangle 73">
            <a:extLst>
              <a:ext uri="{FF2B5EF4-FFF2-40B4-BE49-F238E27FC236}">
                <a16:creationId xmlns:a16="http://schemas.microsoft.com/office/drawing/2014/main" id="{3BCE5EF5-DFA4-4B63-9E6D-543CC26FF041}"/>
              </a:ext>
            </a:extLst>
          </p:cNvPr>
          <p:cNvSpPr/>
          <p:nvPr/>
        </p:nvSpPr>
        <p:spPr>
          <a:xfrm>
            <a:off x="4743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CCCFB5D-4D57-443E-9BB0-0095A621A63C}"/>
              </a:ext>
            </a:extLst>
          </p:cNvPr>
          <p:cNvSpPr/>
          <p:nvPr/>
        </p:nvSpPr>
        <p:spPr>
          <a:xfrm>
            <a:off x="11601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1AB6634-E083-4934-82A7-82F3460FB814}"/>
              </a:ext>
            </a:extLst>
          </p:cNvPr>
          <p:cNvSpPr/>
          <p:nvPr/>
        </p:nvSpPr>
        <p:spPr>
          <a:xfrm>
            <a:off x="18459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BA3109E-9CEB-44B2-9742-BCC6D3F625AE}"/>
              </a:ext>
            </a:extLst>
          </p:cNvPr>
          <p:cNvSpPr/>
          <p:nvPr/>
        </p:nvSpPr>
        <p:spPr>
          <a:xfrm>
            <a:off x="25317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3090B9A-3EE9-4423-B7F4-4BD6B840CB3A}"/>
              </a:ext>
            </a:extLst>
          </p:cNvPr>
          <p:cNvSpPr/>
          <p:nvPr/>
        </p:nvSpPr>
        <p:spPr>
          <a:xfrm>
            <a:off x="32175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7413C7D-8552-4145-B561-7C132120D5A9}"/>
              </a:ext>
            </a:extLst>
          </p:cNvPr>
          <p:cNvSpPr/>
          <p:nvPr/>
        </p:nvSpPr>
        <p:spPr>
          <a:xfrm>
            <a:off x="39033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19E264F-696B-40E1-8D87-48F50560FA86}"/>
              </a:ext>
            </a:extLst>
          </p:cNvPr>
          <p:cNvSpPr/>
          <p:nvPr/>
        </p:nvSpPr>
        <p:spPr>
          <a:xfrm>
            <a:off x="4762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cxnSp>
        <p:nvCxnSpPr>
          <p:cNvPr id="83" name="Straight Arrow Connector 82">
            <a:extLst>
              <a:ext uri="{FF2B5EF4-FFF2-40B4-BE49-F238E27FC236}">
                <a16:creationId xmlns:a16="http://schemas.microsoft.com/office/drawing/2014/main" id="{2033F513-94FB-4B9B-B895-04A8C848CCCA}"/>
              </a:ext>
            </a:extLst>
          </p:cNvPr>
          <p:cNvCxnSpPr>
            <a:cxnSpLocks/>
            <a:endCxn id="82" idx="0"/>
          </p:cNvCxnSpPr>
          <p:nvPr/>
        </p:nvCxnSpPr>
        <p:spPr>
          <a:xfrm>
            <a:off x="809625" y="3886200"/>
            <a:ext cx="952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667C6F9-7F2C-489B-9F7B-8C71B683758D}"/>
              </a:ext>
            </a:extLst>
          </p:cNvPr>
          <p:cNvCxnSpPr>
            <a:cxnSpLocks/>
            <a:endCxn id="82" idx="0"/>
          </p:cNvCxnSpPr>
          <p:nvPr/>
        </p:nvCxnSpPr>
        <p:spPr>
          <a:xfrm flipH="1">
            <a:off x="819150" y="388620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70F2A5A-A34C-48CB-90CE-F72AA6635884}"/>
              </a:ext>
            </a:extLst>
          </p:cNvPr>
          <p:cNvSpPr/>
          <p:nvPr/>
        </p:nvSpPr>
        <p:spPr>
          <a:xfrm>
            <a:off x="11620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17</a:t>
            </a:r>
          </a:p>
        </p:txBody>
      </p:sp>
      <p:cxnSp>
        <p:nvCxnSpPr>
          <p:cNvPr id="86" name="Straight Arrow Connector 85">
            <a:extLst>
              <a:ext uri="{FF2B5EF4-FFF2-40B4-BE49-F238E27FC236}">
                <a16:creationId xmlns:a16="http://schemas.microsoft.com/office/drawing/2014/main" id="{69FFDF23-4263-47D9-B12D-F9DFD6B86208}"/>
              </a:ext>
            </a:extLst>
          </p:cNvPr>
          <p:cNvCxnSpPr>
            <a:cxnSpLocks/>
            <a:endCxn id="85" idx="0"/>
          </p:cNvCxnSpPr>
          <p:nvPr/>
        </p:nvCxnSpPr>
        <p:spPr>
          <a:xfrm flipH="1">
            <a:off x="1504950" y="388620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3B1AC9A-8957-4A50-A808-BD3E35B04ECB}"/>
              </a:ext>
            </a:extLst>
          </p:cNvPr>
          <p:cNvCxnSpPr>
            <a:cxnSpLocks/>
            <a:endCxn id="85" idx="0"/>
          </p:cNvCxnSpPr>
          <p:nvPr/>
        </p:nvCxnSpPr>
        <p:spPr>
          <a:xfrm flipH="1">
            <a:off x="1504950" y="388620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7BDC5B8A-1532-48F2-8CD5-54E1B3072CCA}"/>
              </a:ext>
            </a:extLst>
          </p:cNvPr>
          <p:cNvSpPr/>
          <p:nvPr/>
        </p:nvSpPr>
        <p:spPr>
          <a:xfrm>
            <a:off x="18478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cxnSp>
        <p:nvCxnSpPr>
          <p:cNvPr id="89" name="Straight Arrow Connector 88">
            <a:extLst>
              <a:ext uri="{FF2B5EF4-FFF2-40B4-BE49-F238E27FC236}">
                <a16:creationId xmlns:a16="http://schemas.microsoft.com/office/drawing/2014/main" id="{F8DAE757-50B3-4027-A1C1-278328E40FA6}"/>
              </a:ext>
            </a:extLst>
          </p:cNvPr>
          <p:cNvCxnSpPr>
            <a:cxnSpLocks/>
            <a:endCxn id="88" idx="0"/>
          </p:cNvCxnSpPr>
          <p:nvPr/>
        </p:nvCxnSpPr>
        <p:spPr>
          <a:xfrm flipH="1">
            <a:off x="2190750" y="388620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AA4AF75-97F6-4648-B342-EC9D6A490306}"/>
              </a:ext>
            </a:extLst>
          </p:cNvPr>
          <p:cNvCxnSpPr>
            <a:cxnSpLocks/>
            <a:endCxn id="88" idx="0"/>
          </p:cNvCxnSpPr>
          <p:nvPr/>
        </p:nvCxnSpPr>
        <p:spPr>
          <a:xfrm flipH="1">
            <a:off x="2190750" y="3886200"/>
            <a:ext cx="20478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C29AEDE5-C4C9-4365-8A17-334BB0B02C11}"/>
              </a:ext>
            </a:extLst>
          </p:cNvPr>
          <p:cNvSpPr/>
          <p:nvPr/>
        </p:nvSpPr>
        <p:spPr>
          <a:xfrm>
            <a:off x="25336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11</a:t>
            </a:r>
          </a:p>
        </p:txBody>
      </p:sp>
      <p:cxnSp>
        <p:nvCxnSpPr>
          <p:cNvPr id="92" name="Straight Arrow Connector 91">
            <a:extLst>
              <a:ext uri="{FF2B5EF4-FFF2-40B4-BE49-F238E27FC236}">
                <a16:creationId xmlns:a16="http://schemas.microsoft.com/office/drawing/2014/main" id="{654E7015-B1CC-4247-8BB0-56BFC76FEDB9}"/>
              </a:ext>
            </a:extLst>
          </p:cNvPr>
          <p:cNvCxnSpPr>
            <a:cxnSpLocks/>
          </p:cNvCxnSpPr>
          <p:nvPr/>
        </p:nvCxnSpPr>
        <p:spPr>
          <a:xfrm flipH="1">
            <a:off x="2867025" y="3886200"/>
            <a:ext cx="20478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70EB5CC-437F-45C8-B465-8E2A443C5FCC}"/>
              </a:ext>
            </a:extLst>
          </p:cNvPr>
          <p:cNvCxnSpPr>
            <a:cxnSpLocks/>
            <a:endCxn id="91" idx="0"/>
          </p:cNvCxnSpPr>
          <p:nvPr/>
        </p:nvCxnSpPr>
        <p:spPr>
          <a:xfrm flipH="1">
            <a:off x="2876550" y="3886200"/>
            <a:ext cx="27336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B4B00A2E-3C95-49A9-8770-3598D20EA91A}"/>
              </a:ext>
            </a:extLst>
          </p:cNvPr>
          <p:cNvSpPr/>
          <p:nvPr/>
        </p:nvSpPr>
        <p:spPr>
          <a:xfrm>
            <a:off x="32194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11</a:t>
            </a:r>
          </a:p>
        </p:txBody>
      </p:sp>
      <p:cxnSp>
        <p:nvCxnSpPr>
          <p:cNvPr id="95" name="Straight Arrow Connector 94">
            <a:extLst>
              <a:ext uri="{FF2B5EF4-FFF2-40B4-BE49-F238E27FC236}">
                <a16:creationId xmlns:a16="http://schemas.microsoft.com/office/drawing/2014/main" id="{C881B774-A99F-40BF-B714-11AB6EFFC2D7}"/>
              </a:ext>
            </a:extLst>
          </p:cNvPr>
          <p:cNvCxnSpPr>
            <a:cxnSpLocks/>
            <a:endCxn id="94" idx="0"/>
          </p:cNvCxnSpPr>
          <p:nvPr/>
        </p:nvCxnSpPr>
        <p:spPr>
          <a:xfrm flipH="1">
            <a:off x="3562350" y="3886200"/>
            <a:ext cx="27336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301BA57-85C7-4688-8D81-263FE73D27C6}"/>
              </a:ext>
            </a:extLst>
          </p:cNvPr>
          <p:cNvCxnSpPr>
            <a:cxnSpLocks/>
            <a:endCxn id="94" idx="0"/>
          </p:cNvCxnSpPr>
          <p:nvPr/>
        </p:nvCxnSpPr>
        <p:spPr>
          <a:xfrm flipH="1">
            <a:off x="3562350" y="3886200"/>
            <a:ext cx="34194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8A80CC6B-DF55-4FCD-B098-8FE382E06C7E}"/>
              </a:ext>
            </a:extLst>
          </p:cNvPr>
          <p:cNvSpPr/>
          <p:nvPr/>
        </p:nvSpPr>
        <p:spPr>
          <a:xfrm>
            <a:off x="39052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cxnSp>
        <p:nvCxnSpPr>
          <p:cNvPr id="98" name="Straight Arrow Connector 97">
            <a:extLst>
              <a:ext uri="{FF2B5EF4-FFF2-40B4-BE49-F238E27FC236}">
                <a16:creationId xmlns:a16="http://schemas.microsoft.com/office/drawing/2014/main" id="{BBED70BD-F1FD-4A9F-B66D-8E28FEBF7E5D}"/>
              </a:ext>
            </a:extLst>
          </p:cNvPr>
          <p:cNvCxnSpPr>
            <a:cxnSpLocks/>
            <a:endCxn id="97" idx="0"/>
          </p:cNvCxnSpPr>
          <p:nvPr/>
        </p:nvCxnSpPr>
        <p:spPr>
          <a:xfrm flipH="1">
            <a:off x="4248150" y="3886200"/>
            <a:ext cx="34194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7A0DCA2-8DEF-45DA-AC87-1D44F09F8AE6}"/>
              </a:ext>
            </a:extLst>
          </p:cNvPr>
          <p:cNvCxnSpPr>
            <a:cxnSpLocks/>
            <a:endCxn id="97" idx="0"/>
          </p:cNvCxnSpPr>
          <p:nvPr/>
        </p:nvCxnSpPr>
        <p:spPr>
          <a:xfrm flipH="1">
            <a:off x="4248150" y="3886200"/>
            <a:ext cx="4105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0EEB3ED-71DB-42A4-854D-6E3C7D592928}"/>
              </a:ext>
            </a:extLst>
          </p:cNvPr>
          <p:cNvSpPr txBox="1"/>
          <p:nvPr/>
        </p:nvSpPr>
        <p:spPr>
          <a:xfrm>
            <a:off x="419641" y="1615971"/>
            <a:ext cx="6562184" cy="147732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void</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*input, </a:t>
            </a:r>
            <a:r>
              <a:rPr lang="en-US" sz="2000" dirty="0" err="1">
                <a:solidFill>
                  <a:schemeClr val="bg1"/>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*output,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8E4000"/>
                </a:solidFill>
                <a:latin typeface="Consolas" panose="020B0609020204030204" pitchFamily="49" charset="0"/>
                <a:cs typeface="Courier New" panose="02070309020205020404" pitchFamily="49" charset="0"/>
              </a:rPr>
              <a:t>#pragma </a:t>
            </a:r>
            <a:r>
              <a:rPr lang="en-US" sz="2000" dirty="0" err="1">
                <a:solidFill>
                  <a:srgbClr val="8E4000"/>
                </a:solidFill>
                <a:latin typeface="Consolas" panose="020B0609020204030204" pitchFamily="49" charset="0"/>
                <a:cs typeface="Courier New" panose="02070309020205020404" pitchFamily="49" charset="0"/>
              </a:rPr>
              <a:t>acc</a:t>
            </a:r>
            <a:r>
              <a:rPr lang="en-US" sz="2000" dirty="0">
                <a:solidFill>
                  <a:srgbClr val="8E4000"/>
                </a:solidFill>
                <a:latin typeface="Consolas" panose="020B0609020204030204" pitchFamily="49" charset="0"/>
                <a:cs typeface="Courier New" panose="02070309020205020404" pitchFamily="49" charset="0"/>
              </a:rPr>
              <a:t> parallel loop</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&lt;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output[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420456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fade">
                                      <p:cBhvr>
                                        <p:cTn id="14" dur="500"/>
                                        <p:tgtEl>
                                          <p:spTgt spid="84"/>
                                        </p:tgtEl>
                                      </p:cBhvr>
                                    </p:animEffect>
                                  </p:childTnLst>
                                </p:cTn>
                              </p:par>
                              <p:par>
                                <p:cTn id="15" presetID="10"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xit" presetSubtype="0" fill="hold" grpId="1" nodeType="withEffect">
                                  <p:stCondLst>
                                    <p:cond delay="0"/>
                                  </p:stCondLst>
                                  <p:childTnLst>
                                    <p:animEffect transition="out" filter="fade">
                                      <p:cBhvr>
                                        <p:cTn id="23" dur="500"/>
                                        <p:tgtEl>
                                          <p:spTgt spid="74"/>
                                        </p:tgtEl>
                                      </p:cBhvr>
                                    </p:animEffect>
                                    <p:set>
                                      <p:cBhvr>
                                        <p:cTn id="24" dur="1" fill="hold">
                                          <p:stCondLst>
                                            <p:cond delay="499"/>
                                          </p:stCondLst>
                                        </p:cTn>
                                        <p:tgtEl>
                                          <p:spTgt spid="74"/>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par>
                                <p:cTn id="28" presetID="10" presetClass="exit" presetSubtype="0" fill="hold" grpId="1" nodeType="withEffect">
                                  <p:stCondLst>
                                    <p:cond delay="0"/>
                                  </p:stCondLst>
                                  <p:childTnLst>
                                    <p:animEffect transition="out" filter="fade">
                                      <p:cBhvr>
                                        <p:cTn id="29" dur="500"/>
                                        <p:tgtEl>
                                          <p:spTgt spid="75"/>
                                        </p:tgtEl>
                                      </p:cBhvr>
                                    </p:animEffect>
                                    <p:set>
                                      <p:cBhvr>
                                        <p:cTn id="30" dur="1" fill="hold">
                                          <p:stCondLst>
                                            <p:cond delay="499"/>
                                          </p:stCondLst>
                                        </p:cTn>
                                        <p:tgtEl>
                                          <p:spTgt spid="7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fade">
                                      <p:cBhvr>
                                        <p:cTn id="35" dur="500"/>
                                        <p:tgtEl>
                                          <p:spTgt spid="89"/>
                                        </p:tgtEl>
                                      </p:cBhvr>
                                    </p:animEffect>
                                  </p:childTnLst>
                                </p:cTn>
                              </p:par>
                              <p:par>
                                <p:cTn id="36" presetID="10" presetClass="entr" presetSubtype="0" fill="hold" nodeType="with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500"/>
                                        <p:tgtEl>
                                          <p:spTgt spid="92"/>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fade">
                                      <p:cBhvr>
                                        <p:cTn id="42" dur="500"/>
                                        <p:tgtEl>
                                          <p:spTgt spid="90"/>
                                        </p:tgtEl>
                                      </p:cBhvr>
                                    </p:animEffect>
                                  </p:childTnLst>
                                </p:cTn>
                              </p:par>
                              <p:par>
                                <p:cTn id="43" presetID="10"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fade">
                                      <p:cBhvr>
                                        <p:cTn id="45" dur="500"/>
                                        <p:tgtEl>
                                          <p:spTgt spid="93"/>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childTnLst>
                                </p:cTn>
                              </p:par>
                              <p:par>
                                <p:cTn id="53" presetID="10" presetClass="exit" presetSubtype="0" fill="hold" grpId="1" nodeType="withEffect">
                                  <p:stCondLst>
                                    <p:cond delay="0"/>
                                  </p:stCondLst>
                                  <p:childTnLst>
                                    <p:animEffect transition="out" filter="fade">
                                      <p:cBhvr>
                                        <p:cTn id="54" dur="500"/>
                                        <p:tgtEl>
                                          <p:spTgt spid="76"/>
                                        </p:tgtEl>
                                      </p:cBhvr>
                                    </p:animEffect>
                                    <p:set>
                                      <p:cBhvr>
                                        <p:cTn id="55" dur="1" fill="hold">
                                          <p:stCondLst>
                                            <p:cond delay="499"/>
                                          </p:stCondLst>
                                        </p:cTn>
                                        <p:tgtEl>
                                          <p:spTgt spid="76"/>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77"/>
                                        </p:tgtEl>
                                      </p:cBhvr>
                                    </p:animEffect>
                                    <p:set>
                                      <p:cBhvr>
                                        <p:cTn id="58" dur="1" fill="hold">
                                          <p:stCondLst>
                                            <p:cond delay="499"/>
                                          </p:stCondLst>
                                        </p:cTn>
                                        <p:tgtEl>
                                          <p:spTgt spid="7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500"/>
                                        <p:tgtEl>
                                          <p:spTgt spid="95"/>
                                        </p:tgtEl>
                                      </p:cBhvr>
                                    </p:animEffect>
                                  </p:childTnLst>
                                </p:cTn>
                              </p:par>
                              <p:par>
                                <p:cTn id="64" presetID="10" presetClass="entr" presetSubtype="0" fill="hold" nodeType="with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par>
                                <p:cTn id="71" presetID="10" presetClass="entr" presetSubtype="0" fill="hold"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fade">
                                      <p:cBhvr>
                                        <p:cTn id="77" dur="500"/>
                                        <p:tgtEl>
                                          <p:spTgt spid="9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fade">
                                      <p:cBhvr>
                                        <p:cTn id="80" dur="500"/>
                                        <p:tgtEl>
                                          <p:spTgt spid="97"/>
                                        </p:tgtEl>
                                      </p:cBhvr>
                                    </p:animEffect>
                                  </p:childTnLst>
                                </p:cTn>
                              </p:par>
                              <p:par>
                                <p:cTn id="81" presetID="10" presetClass="exit" presetSubtype="0" fill="hold" grpId="1" nodeType="withEffect">
                                  <p:stCondLst>
                                    <p:cond delay="0"/>
                                  </p:stCondLst>
                                  <p:childTnLst>
                                    <p:animEffect transition="out" filter="fade">
                                      <p:cBhvr>
                                        <p:cTn id="82" dur="500"/>
                                        <p:tgtEl>
                                          <p:spTgt spid="78"/>
                                        </p:tgtEl>
                                      </p:cBhvr>
                                    </p:animEffect>
                                    <p:set>
                                      <p:cBhvr>
                                        <p:cTn id="83" dur="1" fill="hold">
                                          <p:stCondLst>
                                            <p:cond delay="499"/>
                                          </p:stCondLst>
                                        </p:cTn>
                                        <p:tgtEl>
                                          <p:spTgt spid="7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79"/>
                                        </p:tgtEl>
                                      </p:cBhvr>
                                    </p:animEffect>
                                    <p:set>
                                      <p:cBhvr>
                                        <p:cTn id="86" dur="1" fill="hold">
                                          <p:stCondLst>
                                            <p:cond delay="499"/>
                                          </p:stCondLst>
                                        </p:cTn>
                                        <p:tgtEl>
                                          <p:spTgt spid="7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0" nodeType="clickEffect">
                                  <p:stCondLst>
                                    <p:cond delay="0"/>
                                  </p:stCondLst>
                                  <p:childTnLst>
                                    <p:animEffect transition="out" filter="fade">
                                      <p:cBhvr>
                                        <p:cTn id="90" dur="500"/>
                                        <p:tgtEl>
                                          <p:spTgt spid="5"/>
                                        </p:tgtEl>
                                      </p:cBhvr>
                                    </p:animEffect>
                                    <p:set>
                                      <p:cBhvr>
                                        <p:cTn id="91" dur="1" fill="hold">
                                          <p:stCondLst>
                                            <p:cond delay="499"/>
                                          </p:stCondLst>
                                        </p:cTn>
                                        <p:tgtEl>
                                          <p:spTgt spid="5"/>
                                        </p:tgtEl>
                                        <p:attrNameLst>
                                          <p:attrName>style.visibility</p:attrName>
                                        </p:attrNameLst>
                                      </p:cBhvr>
                                      <p:to>
                                        <p:strVal val="hidden"/>
                                      </p:to>
                                    </p:set>
                                  </p:childTnLst>
                                </p:cTn>
                              </p:par>
                              <p:par>
                                <p:cTn id="92" presetID="10" presetClass="entr" presetSubtype="0"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fade">
                                      <p:cBhvr>
                                        <p:cTn id="9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1" animBg="1"/>
      <p:bldP spid="75" grpId="1" animBg="1"/>
      <p:bldP spid="76" grpId="1" animBg="1"/>
      <p:bldP spid="77" grpId="1" animBg="1"/>
      <p:bldP spid="78" grpId="1" animBg="1"/>
      <p:bldP spid="79" grpId="1" animBg="1"/>
      <p:bldP spid="82" grpId="0" animBg="1"/>
      <p:bldP spid="85" grpId="0" animBg="1"/>
      <p:bldP spid="88" grpId="0" animBg="1"/>
      <p:bldP spid="91" grpId="0" animBg="1"/>
      <p:bldP spid="94" grpId="0" animBg="1"/>
      <p:bldP spid="97" grpId="0" animBg="1"/>
      <p:bldP spid="5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05C8-7B2B-4D93-B311-DBEE83D26E60}"/>
              </a:ext>
            </a:extLst>
          </p:cNvPr>
          <p:cNvSpPr>
            <a:spLocks noGrp="1"/>
          </p:cNvSpPr>
          <p:nvPr>
            <p:ph type="title"/>
          </p:nvPr>
        </p:nvSpPr>
        <p:spPr>
          <a:xfrm>
            <a:off x="419641" y="413773"/>
            <a:ext cx="9976104" cy="590931"/>
          </a:xfrm>
        </p:spPr>
        <p:txBody>
          <a:bodyPr/>
          <a:lstStyle/>
          <a:p>
            <a:r>
              <a:rPr lang="en-US" dirty="0"/>
              <a:t>Coding with </a:t>
            </a:r>
            <a:r>
              <a:rPr lang="en-US" dirty="0" err="1"/>
              <a:t>openacc</a:t>
            </a:r>
            <a:endParaRPr lang="en-US" dirty="0"/>
          </a:p>
        </p:txBody>
      </p:sp>
      <p:sp>
        <p:nvSpPr>
          <p:cNvPr id="4" name="Text Placeholder 3">
            <a:extLst>
              <a:ext uri="{FF2B5EF4-FFF2-40B4-BE49-F238E27FC236}">
                <a16:creationId xmlns:a16="http://schemas.microsoft.com/office/drawing/2014/main" id="{A0C9351C-E3DA-4F9B-A9B1-8ACC4B72E791}"/>
              </a:ext>
            </a:extLst>
          </p:cNvPr>
          <p:cNvSpPr>
            <a:spLocks noGrp="1"/>
          </p:cNvSpPr>
          <p:nvPr>
            <p:ph type="body" sz="quarter" idx="10"/>
          </p:nvPr>
        </p:nvSpPr>
        <p:spPr>
          <a:xfrm>
            <a:off x="419641" y="952007"/>
            <a:ext cx="9976104" cy="525463"/>
          </a:xfrm>
        </p:spPr>
        <p:txBody>
          <a:bodyPr/>
          <a:lstStyle/>
          <a:p>
            <a:r>
              <a:rPr lang="en-US" dirty="0"/>
              <a:t>Array pairing example - parallel</a:t>
            </a:r>
          </a:p>
        </p:txBody>
      </p:sp>
      <p:sp>
        <p:nvSpPr>
          <p:cNvPr id="5" name="TextBox 4">
            <a:extLst>
              <a:ext uri="{FF2B5EF4-FFF2-40B4-BE49-F238E27FC236}">
                <a16:creationId xmlns:a16="http://schemas.microsoft.com/office/drawing/2014/main" id="{BF94F7C5-4C73-4B63-943D-44E9FD42F9E6}"/>
              </a:ext>
            </a:extLst>
          </p:cNvPr>
          <p:cNvSpPr txBox="1"/>
          <p:nvPr/>
        </p:nvSpPr>
        <p:spPr>
          <a:xfrm>
            <a:off x="419641" y="1615970"/>
            <a:ext cx="6562184" cy="147732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void</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*input, </a:t>
            </a:r>
            <a:r>
              <a:rPr lang="en-US" sz="2000" dirty="0" err="1">
                <a:solidFill>
                  <a:schemeClr val="bg1"/>
                </a:solidFill>
                <a:latin typeface="Consolas" panose="020B0609020204030204" pitchFamily="49" charset="0"/>
                <a:cs typeface="Courier New" panose="02070309020205020404" pitchFamily="49" charset="0"/>
              </a:rPr>
              <a:t>int</a:t>
            </a:r>
            <a:r>
              <a:rPr lang="en-US" sz="2000" dirty="0">
                <a:solidFill>
                  <a:schemeClr val="bg1"/>
                </a:solidFill>
                <a:latin typeface="Consolas" panose="020B0609020204030204" pitchFamily="49" charset="0"/>
                <a:cs typeface="Courier New" panose="02070309020205020404" pitchFamily="49" charset="0"/>
              </a:rPr>
              <a:t> *output,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&lt;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output[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38" name="Rectangle 37">
            <a:extLst>
              <a:ext uri="{FF2B5EF4-FFF2-40B4-BE49-F238E27FC236}">
                <a16:creationId xmlns:a16="http://schemas.microsoft.com/office/drawing/2014/main" id="{5CAF5A1D-05B2-475B-9051-B4486B21B132}"/>
              </a:ext>
            </a:extLst>
          </p:cNvPr>
          <p:cNvSpPr/>
          <p:nvPr/>
        </p:nvSpPr>
        <p:spPr>
          <a:xfrm>
            <a:off x="466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39" name="Rectangle 38">
            <a:extLst>
              <a:ext uri="{FF2B5EF4-FFF2-40B4-BE49-F238E27FC236}">
                <a16:creationId xmlns:a16="http://schemas.microsoft.com/office/drawing/2014/main" id="{C1914A8C-4FB8-45D6-9EBB-4FCD09755AE2}"/>
              </a:ext>
            </a:extLst>
          </p:cNvPr>
          <p:cNvSpPr/>
          <p:nvPr/>
        </p:nvSpPr>
        <p:spPr>
          <a:xfrm>
            <a:off x="1152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44" name="Rectangle 43">
            <a:extLst>
              <a:ext uri="{FF2B5EF4-FFF2-40B4-BE49-F238E27FC236}">
                <a16:creationId xmlns:a16="http://schemas.microsoft.com/office/drawing/2014/main" id="{37C05669-2E0E-4F0F-81C6-6AE7A94B165C}"/>
              </a:ext>
            </a:extLst>
          </p:cNvPr>
          <p:cNvSpPr/>
          <p:nvPr/>
        </p:nvSpPr>
        <p:spPr>
          <a:xfrm>
            <a:off x="18383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45" name="Rectangle 44">
            <a:extLst>
              <a:ext uri="{FF2B5EF4-FFF2-40B4-BE49-F238E27FC236}">
                <a16:creationId xmlns:a16="http://schemas.microsoft.com/office/drawing/2014/main" id="{C7333EE2-D9E9-42F2-A710-F7225C892489}"/>
              </a:ext>
            </a:extLst>
          </p:cNvPr>
          <p:cNvSpPr/>
          <p:nvPr/>
        </p:nvSpPr>
        <p:spPr>
          <a:xfrm>
            <a:off x="25241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46" name="Rectangle 45">
            <a:extLst>
              <a:ext uri="{FF2B5EF4-FFF2-40B4-BE49-F238E27FC236}">
                <a16:creationId xmlns:a16="http://schemas.microsoft.com/office/drawing/2014/main" id="{08BE9237-143E-40D7-82AB-A51E99E88385}"/>
              </a:ext>
            </a:extLst>
          </p:cNvPr>
          <p:cNvSpPr/>
          <p:nvPr/>
        </p:nvSpPr>
        <p:spPr>
          <a:xfrm>
            <a:off x="32099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47" name="Rectangle 46">
            <a:extLst>
              <a:ext uri="{FF2B5EF4-FFF2-40B4-BE49-F238E27FC236}">
                <a16:creationId xmlns:a16="http://schemas.microsoft.com/office/drawing/2014/main" id="{62754175-91EE-4133-8747-16560101CDC1}"/>
              </a:ext>
            </a:extLst>
          </p:cNvPr>
          <p:cNvSpPr/>
          <p:nvPr/>
        </p:nvSpPr>
        <p:spPr>
          <a:xfrm>
            <a:off x="3895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48" name="Rectangle 47">
            <a:extLst>
              <a:ext uri="{FF2B5EF4-FFF2-40B4-BE49-F238E27FC236}">
                <a16:creationId xmlns:a16="http://schemas.microsoft.com/office/drawing/2014/main" id="{575880FE-2E31-4B6A-9BDD-AE3288EBFB0C}"/>
              </a:ext>
            </a:extLst>
          </p:cNvPr>
          <p:cNvSpPr/>
          <p:nvPr/>
        </p:nvSpPr>
        <p:spPr>
          <a:xfrm>
            <a:off x="4581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49" name="Rectangle 48">
            <a:extLst>
              <a:ext uri="{FF2B5EF4-FFF2-40B4-BE49-F238E27FC236}">
                <a16:creationId xmlns:a16="http://schemas.microsoft.com/office/drawing/2014/main" id="{AF07BE09-F32E-403C-8B40-20D2268AD426}"/>
              </a:ext>
            </a:extLst>
          </p:cNvPr>
          <p:cNvSpPr/>
          <p:nvPr/>
        </p:nvSpPr>
        <p:spPr>
          <a:xfrm>
            <a:off x="52673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p>
        </p:txBody>
      </p:sp>
      <p:sp>
        <p:nvSpPr>
          <p:cNvPr id="50" name="Rectangle 49">
            <a:extLst>
              <a:ext uri="{FF2B5EF4-FFF2-40B4-BE49-F238E27FC236}">
                <a16:creationId xmlns:a16="http://schemas.microsoft.com/office/drawing/2014/main" id="{674B7435-FBF6-40C5-890E-7153AD5948C8}"/>
              </a:ext>
            </a:extLst>
          </p:cNvPr>
          <p:cNvSpPr/>
          <p:nvPr/>
        </p:nvSpPr>
        <p:spPr>
          <a:xfrm>
            <a:off x="59531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51" name="Rectangle 50">
            <a:extLst>
              <a:ext uri="{FF2B5EF4-FFF2-40B4-BE49-F238E27FC236}">
                <a16:creationId xmlns:a16="http://schemas.microsoft.com/office/drawing/2014/main" id="{FDF3E956-9F4E-4DA8-8D23-6E0D07D0568A}"/>
              </a:ext>
            </a:extLst>
          </p:cNvPr>
          <p:cNvSpPr/>
          <p:nvPr/>
        </p:nvSpPr>
        <p:spPr>
          <a:xfrm>
            <a:off x="66389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52" name="Rectangle 51">
            <a:extLst>
              <a:ext uri="{FF2B5EF4-FFF2-40B4-BE49-F238E27FC236}">
                <a16:creationId xmlns:a16="http://schemas.microsoft.com/office/drawing/2014/main" id="{9D9C11B3-9B9D-41D1-9A9C-1EA38061FF9A}"/>
              </a:ext>
            </a:extLst>
          </p:cNvPr>
          <p:cNvSpPr/>
          <p:nvPr/>
        </p:nvSpPr>
        <p:spPr>
          <a:xfrm>
            <a:off x="73247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0</a:t>
            </a:r>
          </a:p>
        </p:txBody>
      </p:sp>
      <p:sp>
        <p:nvSpPr>
          <p:cNvPr id="53" name="Rectangle 52">
            <a:extLst>
              <a:ext uri="{FF2B5EF4-FFF2-40B4-BE49-F238E27FC236}">
                <a16:creationId xmlns:a16="http://schemas.microsoft.com/office/drawing/2014/main" id="{914A3F1C-0C85-4E53-BF6C-F0177AFA5DCB}"/>
              </a:ext>
            </a:extLst>
          </p:cNvPr>
          <p:cNvSpPr/>
          <p:nvPr/>
        </p:nvSpPr>
        <p:spPr>
          <a:xfrm>
            <a:off x="8010525" y="320040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60" name="TextBox 59">
            <a:extLst>
              <a:ext uri="{FF2B5EF4-FFF2-40B4-BE49-F238E27FC236}">
                <a16:creationId xmlns:a16="http://schemas.microsoft.com/office/drawing/2014/main" id="{902703A7-88A8-4535-8CAD-D0075605C319}"/>
              </a:ext>
            </a:extLst>
          </p:cNvPr>
          <p:cNvSpPr txBox="1"/>
          <p:nvPr/>
        </p:nvSpPr>
        <p:spPr>
          <a:xfrm>
            <a:off x="7908431" y="3886200"/>
            <a:ext cx="88998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Consolas" panose="020B0609020204030204" pitchFamily="49" charset="0"/>
              </a:rPr>
              <a:t>input</a:t>
            </a:r>
          </a:p>
        </p:txBody>
      </p:sp>
      <p:sp>
        <p:nvSpPr>
          <p:cNvPr id="61" name="TextBox 60">
            <a:extLst>
              <a:ext uri="{FF2B5EF4-FFF2-40B4-BE49-F238E27FC236}">
                <a16:creationId xmlns:a16="http://schemas.microsoft.com/office/drawing/2014/main" id="{8E95247C-4844-4A3F-B162-91B2024BEC9D}"/>
              </a:ext>
            </a:extLst>
          </p:cNvPr>
          <p:cNvSpPr txBox="1"/>
          <p:nvPr/>
        </p:nvSpPr>
        <p:spPr>
          <a:xfrm>
            <a:off x="3650713" y="5463540"/>
            <a:ext cx="103105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latin typeface="Consolas" panose="020B0609020204030204" pitchFamily="49" charset="0"/>
              </a:rPr>
              <a:t>output</a:t>
            </a:r>
          </a:p>
        </p:txBody>
      </p:sp>
      <p:sp>
        <p:nvSpPr>
          <p:cNvPr id="74" name="Rectangle 73">
            <a:extLst>
              <a:ext uri="{FF2B5EF4-FFF2-40B4-BE49-F238E27FC236}">
                <a16:creationId xmlns:a16="http://schemas.microsoft.com/office/drawing/2014/main" id="{3BCE5EF5-DFA4-4B63-9E6D-543CC26FF041}"/>
              </a:ext>
            </a:extLst>
          </p:cNvPr>
          <p:cNvSpPr/>
          <p:nvPr/>
        </p:nvSpPr>
        <p:spPr>
          <a:xfrm>
            <a:off x="4743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CCCFB5D-4D57-443E-9BB0-0095A621A63C}"/>
              </a:ext>
            </a:extLst>
          </p:cNvPr>
          <p:cNvSpPr/>
          <p:nvPr/>
        </p:nvSpPr>
        <p:spPr>
          <a:xfrm>
            <a:off x="11601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1AB6634-E083-4934-82A7-82F3460FB814}"/>
              </a:ext>
            </a:extLst>
          </p:cNvPr>
          <p:cNvSpPr/>
          <p:nvPr/>
        </p:nvSpPr>
        <p:spPr>
          <a:xfrm>
            <a:off x="18459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BA3109E-9CEB-44B2-9742-BCC6D3F625AE}"/>
              </a:ext>
            </a:extLst>
          </p:cNvPr>
          <p:cNvSpPr/>
          <p:nvPr/>
        </p:nvSpPr>
        <p:spPr>
          <a:xfrm>
            <a:off x="25317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3090B9A-3EE9-4423-B7F4-4BD6B840CB3A}"/>
              </a:ext>
            </a:extLst>
          </p:cNvPr>
          <p:cNvSpPr/>
          <p:nvPr/>
        </p:nvSpPr>
        <p:spPr>
          <a:xfrm>
            <a:off x="32175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7413C7D-8552-4145-B561-7C132120D5A9}"/>
              </a:ext>
            </a:extLst>
          </p:cNvPr>
          <p:cNvSpPr/>
          <p:nvPr/>
        </p:nvSpPr>
        <p:spPr>
          <a:xfrm>
            <a:off x="3903345"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19E264F-696B-40E1-8D87-48F50560FA86}"/>
              </a:ext>
            </a:extLst>
          </p:cNvPr>
          <p:cNvSpPr/>
          <p:nvPr/>
        </p:nvSpPr>
        <p:spPr>
          <a:xfrm>
            <a:off x="4762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cxnSp>
        <p:nvCxnSpPr>
          <p:cNvPr id="83" name="Straight Arrow Connector 82">
            <a:extLst>
              <a:ext uri="{FF2B5EF4-FFF2-40B4-BE49-F238E27FC236}">
                <a16:creationId xmlns:a16="http://schemas.microsoft.com/office/drawing/2014/main" id="{2033F513-94FB-4B9B-B895-04A8C848CCCA}"/>
              </a:ext>
            </a:extLst>
          </p:cNvPr>
          <p:cNvCxnSpPr>
            <a:cxnSpLocks/>
            <a:endCxn id="82" idx="0"/>
          </p:cNvCxnSpPr>
          <p:nvPr/>
        </p:nvCxnSpPr>
        <p:spPr>
          <a:xfrm>
            <a:off x="809625" y="3886200"/>
            <a:ext cx="952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667C6F9-7F2C-489B-9F7B-8C71B683758D}"/>
              </a:ext>
            </a:extLst>
          </p:cNvPr>
          <p:cNvCxnSpPr>
            <a:cxnSpLocks/>
            <a:endCxn id="82" idx="0"/>
          </p:cNvCxnSpPr>
          <p:nvPr/>
        </p:nvCxnSpPr>
        <p:spPr>
          <a:xfrm flipH="1">
            <a:off x="819150" y="388620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70F2A5A-A34C-48CB-90CE-F72AA6635884}"/>
              </a:ext>
            </a:extLst>
          </p:cNvPr>
          <p:cNvSpPr/>
          <p:nvPr/>
        </p:nvSpPr>
        <p:spPr>
          <a:xfrm>
            <a:off x="11620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17</a:t>
            </a:r>
          </a:p>
        </p:txBody>
      </p:sp>
      <p:cxnSp>
        <p:nvCxnSpPr>
          <p:cNvPr id="86" name="Straight Arrow Connector 85">
            <a:extLst>
              <a:ext uri="{FF2B5EF4-FFF2-40B4-BE49-F238E27FC236}">
                <a16:creationId xmlns:a16="http://schemas.microsoft.com/office/drawing/2014/main" id="{69FFDF23-4263-47D9-B12D-F9DFD6B86208}"/>
              </a:ext>
            </a:extLst>
          </p:cNvPr>
          <p:cNvCxnSpPr>
            <a:cxnSpLocks/>
            <a:endCxn id="85" idx="0"/>
          </p:cNvCxnSpPr>
          <p:nvPr/>
        </p:nvCxnSpPr>
        <p:spPr>
          <a:xfrm flipH="1">
            <a:off x="1504950" y="3886200"/>
            <a:ext cx="676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3B1AC9A-8957-4A50-A808-BD3E35B04ECB}"/>
              </a:ext>
            </a:extLst>
          </p:cNvPr>
          <p:cNvCxnSpPr>
            <a:cxnSpLocks/>
            <a:endCxn id="85" idx="0"/>
          </p:cNvCxnSpPr>
          <p:nvPr/>
        </p:nvCxnSpPr>
        <p:spPr>
          <a:xfrm flipH="1">
            <a:off x="1504950" y="388620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7BDC5B8A-1532-48F2-8CD5-54E1B3072CCA}"/>
              </a:ext>
            </a:extLst>
          </p:cNvPr>
          <p:cNvSpPr/>
          <p:nvPr/>
        </p:nvSpPr>
        <p:spPr>
          <a:xfrm>
            <a:off x="18478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cxnSp>
        <p:nvCxnSpPr>
          <p:cNvPr id="89" name="Straight Arrow Connector 88">
            <a:extLst>
              <a:ext uri="{FF2B5EF4-FFF2-40B4-BE49-F238E27FC236}">
                <a16:creationId xmlns:a16="http://schemas.microsoft.com/office/drawing/2014/main" id="{F8DAE757-50B3-4027-A1C1-278328E40FA6}"/>
              </a:ext>
            </a:extLst>
          </p:cNvPr>
          <p:cNvCxnSpPr>
            <a:cxnSpLocks/>
            <a:endCxn id="88" idx="0"/>
          </p:cNvCxnSpPr>
          <p:nvPr/>
        </p:nvCxnSpPr>
        <p:spPr>
          <a:xfrm flipH="1">
            <a:off x="2190750" y="3886200"/>
            <a:ext cx="13620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AA4AF75-97F6-4648-B342-EC9D6A490306}"/>
              </a:ext>
            </a:extLst>
          </p:cNvPr>
          <p:cNvCxnSpPr>
            <a:cxnSpLocks/>
            <a:endCxn id="88" idx="0"/>
          </p:cNvCxnSpPr>
          <p:nvPr/>
        </p:nvCxnSpPr>
        <p:spPr>
          <a:xfrm flipH="1">
            <a:off x="2190750" y="3886200"/>
            <a:ext cx="20478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C29AEDE5-C4C9-4365-8A17-334BB0B02C11}"/>
              </a:ext>
            </a:extLst>
          </p:cNvPr>
          <p:cNvSpPr/>
          <p:nvPr/>
        </p:nvSpPr>
        <p:spPr>
          <a:xfrm>
            <a:off x="25336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11</a:t>
            </a:r>
          </a:p>
        </p:txBody>
      </p:sp>
      <p:cxnSp>
        <p:nvCxnSpPr>
          <p:cNvPr id="92" name="Straight Arrow Connector 91">
            <a:extLst>
              <a:ext uri="{FF2B5EF4-FFF2-40B4-BE49-F238E27FC236}">
                <a16:creationId xmlns:a16="http://schemas.microsoft.com/office/drawing/2014/main" id="{654E7015-B1CC-4247-8BB0-56BFC76FEDB9}"/>
              </a:ext>
            </a:extLst>
          </p:cNvPr>
          <p:cNvCxnSpPr>
            <a:cxnSpLocks/>
          </p:cNvCxnSpPr>
          <p:nvPr/>
        </p:nvCxnSpPr>
        <p:spPr>
          <a:xfrm flipH="1">
            <a:off x="2867025" y="3886200"/>
            <a:ext cx="20478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70EB5CC-437F-45C8-B465-8E2A443C5FCC}"/>
              </a:ext>
            </a:extLst>
          </p:cNvPr>
          <p:cNvCxnSpPr>
            <a:cxnSpLocks/>
            <a:endCxn id="91" idx="0"/>
          </p:cNvCxnSpPr>
          <p:nvPr/>
        </p:nvCxnSpPr>
        <p:spPr>
          <a:xfrm flipH="1">
            <a:off x="2876550" y="3886200"/>
            <a:ext cx="27336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B4B00A2E-3C95-49A9-8770-3598D20EA91A}"/>
              </a:ext>
            </a:extLst>
          </p:cNvPr>
          <p:cNvSpPr/>
          <p:nvPr/>
        </p:nvSpPr>
        <p:spPr>
          <a:xfrm>
            <a:off x="32194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11</a:t>
            </a:r>
          </a:p>
        </p:txBody>
      </p:sp>
      <p:cxnSp>
        <p:nvCxnSpPr>
          <p:cNvPr id="95" name="Straight Arrow Connector 94">
            <a:extLst>
              <a:ext uri="{FF2B5EF4-FFF2-40B4-BE49-F238E27FC236}">
                <a16:creationId xmlns:a16="http://schemas.microsoft.com/office/drawing/2014/main" id="{C881B774-A99F-40BF-B714-11AB6EFFC2D7}"/>
              </a:ext>
            </a:extLst>
          </p:cNvPr>
          <p:cNvCxnSpPr>
            <a:cxnSpLocks/>
            <a:endCxn id="94" idx="0"/>
          </p:cNvCxnSpPr>
          <p:nvPr/>
        </p:nvCxnSpPr>
        <p:spPr>
          <a:xfrm flipH="1">
            <a:off x="3562350" y="3886200"/>
            <a:ext cx="27336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301BA57-85C7-4688-8D81-263FE73D27C6}"/>
              </a:ext>
            </a:extLst>
          </p:cNvPr>
          <p:cNvCxnSpPr>
            <a:cxnSpLocks/>
            <a:endCxn id="94" idx="0"/>
          </p:cNvCxnSpPr>
          <p:nvPr/>
        </p:nvCxnSpPr>
        <p:spPr>
          <a:xfrm flipH="1">
            <a:off x="3562350" y="3886200"/>
            <a:ext cx="34194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8A80CC6B-DF55-4FCD-B098-8FE382E06C7E}"/>
              </a:ext>
            </a:extLst>
          </p:cNvPr>
          <p:cNvSpPr/>
          <p:nvPr/>
        </p:nvSpPr>
        <p:spPr>
          <a:xfrm>
            <a:off x="3905250" y="4777740"/>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cxnSp>
        <p:nvCxnSpPr>
          <p:cNvPr id="98" name="Straight Arrow Connector 97">
            <a:extLst>
              <a:ext uri="{FF2B5EF4-FFF2-40B4-BE49-F238E27FC236}">
                <a16:creationId xmlns:a16="http://schemas.microsoft.com/office/drawing/2014/main" id="{BBED70BD-F1FD-4A9F-B66D-8E28FEBF7E5D}"/>
              </a:ext>
            </a:extLst>
          </p:cNvPr>
          <p:cNvCxnSpPr>
            <a:cxnSpLocks/>
            <a:endCxn id="97" idx="0"/>
          </p:cNvCxnSpPr>
          <p:nvPr/>
        </p:nvCxnSpPr>
        <p:spPr>
          <a:xfrm flipH="1">
            <a:off x="4248150" y="3886200"/>
            <a:ext cx="34194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7A0DCA2-8DEF-45DA-AC87-1D44F09F8AE6}"/>
              </a:ext>
            </a:extLst>
          </p:cNvPr>
          <p:cNvCxnSpPr>
            <a:cxnSpLocks/>
            <a:endCxn id="97" idx="0"/>
          </p:cNvCxnSpPr>
          <p:nvPr/>
        </p:nvCxnSpPr>
        <p:spPr>
          <a:xfrm flipH="1">
            <a:off x="4248150" y="3886200"/>
            <a:ext cx="4105275" cy="891540"/>
          </a:xfrm>
          <a:prstGeom prst="straightConnector1">
            <a:avLst/>
          </a:prstGeom>
          <a:ln w="50800">
            <a:gradFill flip="none" rotWithShape="1">
              <a:gsLst>
                <a:gs pos="0">
                  <a:schemeClr val="bg1">
                    <a:alpha val="0"/>
                  </a:schemeClr>
                </a:gs>
                <a:gs pos="52000">
                  <a:schemeClr val="accent4"/>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0EEB3ED-71DB-42A4-854D-6E3C7D592928}"/>
              </a:ext>
            </a:extLst>
          </p:cNvPr>
          <p:cNvSpPr txBox="1"/>
          <p:nvPr/>
        </p:nvSpPr>
        <p:spPr>
          <a:xfrm>
            <a:off x="419641" y="1477472"/>
            <a:ext cx="6562184" cy="1754326"/>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subroutine</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pairing(input, output,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chemeClr val="accent4"/>
                </a:solidFill>
                <a:latin typeface="Consolas" panose="020B0609020204030204" pitchFamily="49" charset="0"/>
                <a:cs typeface="Courier New" panose="02070309020205020404" pitchFamily="49" charset="0"/>
              </a:rPr>
              <a:t>!$</a:t>
            </a:r>
            <a:r>
              <a:rPr lang="en-US" sz="2000" dirty="0" err="1">
                <a:solidFill>
                  <a:schemeClr val="accent4"/>
                </a:solidFill>
                <a:latin typeface="Consolas" panose="020B0609020204030204" pitchFamily="49" charset="0"/>
                <a:cs typeface="Courier New" panose="02070309020205020404" pitchFamily="49" charset="0"/>
              </a:rPr>
              <a:t>acc</a:t>
            </a:r>
            <a:r>
              <a:rPr lang="en-US" sz="2000" dirty="0">
                <a:solidFill>
                  <a:schemeClr val="accent4"/>
                </a:solidFill>
                <a:latin typeface="Consolas" panose="020B0609020204030204" pitchFamily="49" charset="0"/>
                <a:cs typeface="Courier New" panose="02070309020205020404" pitchFamily="49" charset="0"/>
              </a:rPr>
              <a:t> parallel loop</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do </a:t>
            </a:r>
            <a:r>
              <a:rPr lang="en-US" sz="2000" dirty="0" err="1">
                <a:solidFill>
                  <a:srgbClr val="1B12FF"/>
                </a:solidFill>
                <a:latin typeface="Consolas" panose="020B0609020204030204" pitchFamily="49" charset="0"/>
                <a:cs typeface="Courier New" panose="02070309020205020404" pitchFamily="49" charset="0"/>
              </a:rPr>
              <a:t>i</a:t>
            </a:r>
            <a:r>
              <a:rPr lang="en-US" sz="2000" dirty="0">
                <a:solidFill>
                  <a:srgbClr val="1B12FF"/>
                </a:solidFill>
                <a:latin typeface="Consolas" panose="020B0609020204030204" pitchFamily="49" charset="0"/>
                <a:cs typeface="Courier New" panose="02070309020205020404" pitchFamily="49" charset="0"/>
              </a:rPr>
              <a:t>=1,N</a:t>
            </a: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output(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 + input(</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*2+1);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end do</a:t>
            </a:r>
          </a:p>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end subroutine</a:t>
            </a:r>
          </a:p>
        </p:txBody>
      </p:sp>
    </p:spTree>
    <p:extLst>
      <p:ext uri="{BB962C8B-B14F-4D97-AF65-F5344CB8AC3E}">
        <p14:creationId xmlns:p14="http://schemas.microsoft.com/office/powerpoint/2010/main" val="227530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fade">
                                      <p:cBhvr>
                                        <p:cTn id="14" dur="500"/>
                                        <p:tgtEl>
                                          <p:spTgt spid="84"/>
                                        </p:tgtEl>
                                      </p:cBhvr>
                                    </p:animEffect>
                                  </p:childTnLst>
                                </p:cTn>
                              </p:par>
                              <p:par>
                                <p:cTn id="15" presetID="10"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xit" presetSubtype="0" fill="hold" grpId="0" nodeType="withEffect">
                                  <p:stCondLst>
                                    <p:cond delay="0"/>
                                  </p:stCondLst>
                                  <p:childTnLst>
                                    <p:animEffect transition="out" filter="fade">
                                      <p:cBhvr>
                                        <p:cTn id="23" dur="500"/>
                                        <p:tgtEl>
                                          <p:spTgt spid="74"/>
                                        </p:tgtEl>
                                      </p:cBhvr>
                                    </p:animEffect>
                                    <p:set>
                                      <p:cBhvr>
                                        <p:cTn id="24" dur="1" fill="hold">
                                          <p:stCondLst>
                                            <p:cond delay="499"/>
                                          </p:stCondLst>
                                        </p:cTn>
                                        <p:tgtEl>
                                          <p:spTgt spid="74"/>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par>
                                <p:cTn id="28" presetID="10" presetClass="exit" presetSubtype="0" fill="hold" grpId="0" nodeType="withEffect">
                                  <p:stCondLst>
                                    <p:cond delay="0"/>
                                  </p:stCondLst>
                                  <p:childTnLst>
                                    <p:animEffect transition="out" filter="fade">
                                      <p:cBhvr>
                                        <p:cTn id="29" dur="500"/>
                                        <p:tgtEl>
                                          <p:spTgt spid="75"/>
                                        </p:tgtEl>
                                      </p:cBhvr>
                                    </p:animEffect>
                                    <p:set>
                                      <p:cBhvr>
                                        <p:cTn id="30" dur="1" fill="hold">
                                          <p:stCondLst>
                                            <p:cond delay="499"/>
                                          </p:stCondLst>
                                        </p:cTn>
                                        <p:tgtEl>
                                          <p:spTgt spid="7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fade">
                                      <p:cBhvr>
                                        <p:cTn id="35" dur="500"/>
                                        <p:tgtEl>
                                          <p:spTgt spid="89"/>
                                        </p:tgtEl>
                                      </p:cBhvr>
                                    </p:animEffect>
                                  </p:childTnLst>
                                </p:cTn>
                              </p:par>
                              <p:par>
                                <p:cTn id="36" presetID="10" presetClass="entr" presetSubtype="0" fill="hold" nodeType="with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500"/>
                                        <p:tgtEl>
                                          <p:spTgt spid="92"/>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fade">
                                      <p:cBhvr>
                                        <p:cTn id="42" dur="500"/>
                                        <p:tgtEl>
                                          <p:spTgt spid="90"/>
                                        </p:tgtEl>
                                      </p:cBhvr>
                                    </p:animEffect>
                                  </p:childTnLst>
                                </p:cTn>
                              </p:par>
                              <p:par>
                                <p:cTn id="43" presetID="10"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fade">
                                      <p:cBhvr>
                                        <p:cTn id="45" dur="500"/>
                                        <p:tgtEl>
                                          <p:spTgt spid="93"/>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childTnLst>
                                </p:cTn>
                              </p:par>
                              <p:par>
                                <p:cTn id="53" presetID="10" presetClass="exit" presetSubtype="0" fill="hold" grpId="0" nodeType="withEffect">
                                  <p:stCondLst>
                                    <p:cond delay="0"/>
                                  </p:stCondLst>
                                  <p:childTnLst>
                                    <p:animEffect transition="out" filter="fade">
                                      <p:cBhvr>
                                        <p:cTn id="54" dur="500"/>
                                        <p:tgtEl>
                                          <p:spTgt spid="76"/>
                                        </p:tgtEl>
                                      </p:cBhvr>
                                    </p:animEffect>
                                    <p:set>
                                      <p:cBhvr>
                                        <p:cTn id="55" dur="1" fill="hold">
                                          <p:stCondLst>
                                            <p:cond delay="499"/>
                                          </p:stCondLst>
                                        </p:cTn>
                                        <p:tgtEl>
                                          <p:spTgt spid="76"/>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77"/>
                                        </p:tgtEl>
                                      </p:cBhvr>
                                    </p:animEffect>
                                    <p:set>
                                      <p:cBhvr>
                                        <p:cTn id="58" dur="1" fill="hold">
                                          <p:stCondLst>
                                            <p:cond delay="499"/>
                                          </p:stCondLst>
                                        </p:cTn>
                                        <p:tgtEl>
                                          <p:spTgt spid="7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500"/>
                                        <p:tgtEl>
                                          <p:spTgt spid="95"/>
                                        </p:tgtEl>
                                      </p:cBhvr>
                                    </p:animEffect>
                                  </p:childTnLst>
                                </p:cTn>
                              </p:par>
                              <p:par>
                                <p:cTn id="64" presetID="10" presetClass="entr" presetSubtype="0" fill="hold" nodeType="withEffect">
                                  <p:stCondLst>
                                    <p:cond delay="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par>
                                <p:cTn id="71" presetID="10" presetClass="entr" presetSubtype="0" fill="hold"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fade">
                                      <p:cBhvr>
                                        <p:cTn id="77" dur="500"/>
                                        <p:tgtEl>
                                          <p:spTgt spid="9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7"/>
                                        </p:tgtEl>
                                        <p:attrNameLst>
                                          <p:attrName>style.visibility</p:attrName>
                                        </p:attrNameLst>
                                      </p:cBhvr>
                                      <p:to>
                                        <p:strVal val="visible"/>
                                      </p:to>
                                    </p:set>
                                    <p:animEffect transition="in" filter="fade">
                                      <p:cBhvr>
                                        <p:cTn id="80" dur="500"/>
                                        <p:tgtEl>
                                          <p:spTgt spid="97"/>
                                        </p:tgtEl>
                                      </p:cBhvr>
                                    </p:animEffect>
                                  </p:childTnLst>
                                </p:cTn>
                              </p:par>
                              <p:par>
                                <p:cTn id="81" presetID="10" presetClass="exit" presetSubtype="0" fill="hold" grpId="0" nodeType="withEffect">
                                  <p:stCondLst>
                                    <p:cond delay="0"/>
                                  </p:stCondLst>
                                  <p:childTnLst>
                                    <p:animEffect transition="out" filter="fade">
                                      <p:cBhvr>
                                        <p:cTn id="82" dur="500"/>
                                        <p:tgtEl>
                                          <p:spTgt spid="78"/>
                                        </p:tgtEl>
                                      </p:cBhvr>
                                    </p:animEffect>
                                    <p:set>
                                      <p:cBhvr>
                                        <p:cTn id="83" dur="1" fill="hold">
                                          <p:stCondLst>
                                            <p:cond delay="499"/>
                                          </p:stCondLst>
                                        </p:cTn>
                                        <p:tgtEl>
                                          <p:spTgt spid="78"/>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79"/>
                                        </p:tgtEl>
                                      </p:cBhvr>
                                    </p:animEffect>
                                    <p:set>
                                      <p:cBhvr>
                                        <p:cTn id="86" dur="1" fill="hold">
                                          <p:stCondLst>
                                            <p:cond delay="499"/>
                                          </p:stCondLst>
                                        </p:cTn>
                                        <p:tgtEl>
                                          <p:spTgt spid="7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0" nodeType="clickEffect">
                                  <p:stCondLst>
                                    <p:cond delay="0"/>
                                  </p:stCondLst>
                                  <p:childTnLst>
                                    <p:animEffect transition="out" filter="fade">
                                      <p:cBhvr>
                                        <p:cTn id="90" dur="500"/>
                                        <p:tgtEl>
                                          <p:spTgt spid="5"/>
                                        </p:tgtEl>
                                      </p:cBhvr>
                                    </p:animEffect>
                                    <p:set>
                                      <p:cBhvr>
                                        <p:cTn id="91" dur="1" fill="hold">
                                          <p:stCondLst>
                                            <p:cond delay="499"/>
                                          </p:stCondLst>
                                        </p:cTn>
                                        <p:tgtEl>
                                          <p:spTgt spid="5"/>
                                        </p:tgtEl>
                                        <p:attrNameLst>
                                          <p:attrName>style.visibility</p:attrName>
                                        </p:attrNameLst>
                                      </p:cBhvr>
                                      <p:to>
                                        <p:strVal val="hidden"/>
                                      </p:to>
                                    </p:set>
                                  </p:childTnLst>
                                </p:cTn>
                              </p:par>
                              <p:par>
                                <p:cTn id="92" presetID="10" presetClass="entr" presetSubtype="0"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fade">
                                      <p:cBhvr>
                                        <p:cTn id="9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75" grpId="0" animBg="1"/>
      <p:bldP spid="76" grpId="0" animBg="1"/>
      <p:bldP spid="77" grpId="0" animBg="1"/>
      <p:bldP spid="78" grpId="0" animBg="1"/>
      <p:bldP spid="79" grpId="0" animBg="1"/>
      <p:bldP spid="82" grpId="0" animBg="1"/>
      <p:bldP spid="85" grpId="0" animBg="1"/>
      <p:bldP spid="88" grpId="0" animBg="1"/>
      <p:bldP spid="91" grpId="0" animBg="1"/>
      <p:bldP spid="94" grpId="0" animBg="1"/>
      <p:bldP spid="97" grpId="0" animBg="1"/>
      <p:bldP spid="5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Curved Down 2">
            <a:extLst>
              <a:ext uri="{FF2B5EF4-FFF2-40B4-BE49-F238E27FC236}">
                <a16:creationId xmlns:a16="http://schemas.microsoft.com/office/drawing/2014/main" id="{09B7AA16-4D04-4861-8249-FFC1F59EE510}"/>
              </a:ext>
            </a:extLst>
          </p:cNvPr>
          <p:cNvSpPr/>
          <p:nvPr/>
        </p:nvSpPr>
        <p:spPr>
          <a:xfrm flipV="1">
            <a:off x="758952"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Curved Down 53">
            <a:extLst>
              <a:ext uri="{FF2B5EF4-FFF2-40B4-BE49-F238E27FC236}">
                <a16:creationId xmlns:a16="http://schemas.microsoft.com/office/drawing/2014/main" id="{3CFFB3B6-B670-4F66-BF55-C2A96C059315}"/>
              </a:ext>
            </a:extLst>
          </p:cNvPr>
          <p:cNvSpPr/>
          <p:nvPr/>
        </p:nvSpPr>
        <p:spPr>
          <a:xfrm flipV="1">
            <a:off x="1426464"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Curved Down 54">
            <a:extLst>
              <a:ext uri="{FF2B5EF4-FFF2-40B4-BE49-F238E27FC236}">
                <a16:creationId xmlns:a16="http://schemas.microsoft.com/office/drawing/2014/main" id="{981CCC51-5AEC-4C85-BA3D-4039746E89E6}"/>
              </a:ext>
            </a:extLst>
          </p:cNvPr>
          <p:cNvSpPr/>
          <p:nvPr/>
        </p:nvSpPr>
        <p:spPr>
          <a:xfrm flipV="1">
            <a:off x="2112264"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urved Down 58">
            <a:extLst>
              <a:ext uri="{FF2B5EF4-FFF2-40B4-BE49-F238E27FC236}">
                <a16:creationId xmlns:a16="http://schemas.microsoft.com/office/drawing/2014/main" id="{0A9D7D5E-D495-4FA5-BC2B-B938E9467B1E}"/>
              </a:ext>
            </a:extLst>
          </p:cNvPr>
          <p:cNvSpPr/>
          <p:nvPr/>
        </p:nvSpPr>
        <p:spPr>
          <a:xfrm flipV="1">
            <a:off x="2794068"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Arrow: Curved Down 61">
            <a:extLst>
              <a:ext uri="{FF2B5EF4-FFF2-40B4-BE49-F238E27FC236}">
                <a16:creationId xmlns:a16="http://schemas.microsoft.com/office/drawing/2014/main" id="{E2ED5F4C-D7E1-4D21-A4C8-541F504ADEB4}"/>
              </a:ext>
            </a:extLst>
          </p:cNvPr>
          <p:cNvSpPr/>
          <p:nvPr/>
        </p:nvSpPr>
        <p:spPr>
          <a:xfrm flipV="1">
            <a:off x="3474283"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Arrow: Curved Down 62">
            <a:extLst>
              <a:ext uri="{FF2B5EF4-FFF2-40B4-BE49-F238E27FC236}">
                <a16:creationId xmlns:a16="http://schemas.microsoft.com/office/drawing/2014/main" id="{B95AC002-76CE-46D4-AA81-DAC31DAD9DCA}"/>
              </a:ext>
            </a:extLst>
          </p:cNvPr>
          <p:cNvSpPr/>
          <p:nvPr/>
        </p:nvSpPr>
        <p:spPr>
          <a:xfrm flipV="1">
            <a:off x="4162430"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Arrow: Curved Down 63">
            <a:extLst>
              <a:ext uri="{FF2B5EF4-FFF2-40B4-BE49-F238E27FC236}">
                <a16:creationId xmlns:a16="http://schemas.microsoft.com/office/drawing/2014/main" id="{57B7914E-4A1E-4E34-9A25-4E62E1BD244A}"/>
              </a:ext>
            </a:extLst>
          </p:cNvPr>
          <p:cNvSpPr/>
          <p:nvPr/>
        </p:nvSpPr>
        <p:spPr>
          <a:xfrm flipV="1">
            <a:off x="4833120"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Arrow: Curved Down 64">
            <a:extLst>
              <a:ext uri="{FF2B5EF4-FFF2-40B4-BE49-F238E27FC236}">
                <a16:creationId xmlns:a16="http://schemas.microsoft.com/office/drawing/2014/main" id="{29210A63-38DE-49D5-AE5B-FFB5F0562708}"/>
              </a:ext>
            </a:extLst>
          </p:cNvPr>
          <p:cNvSpPr/>
          <p:nvPr/>
        </p:nvSpPr>
        <p:spPr>
          <a:xfrm flipV="1">
            <a:off x="5528383"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urved Down 65">
            <a:extLst>
              <a:ext uri="{FF2B5EF4-FFF2-40B4-BE49-F238E27FC236}">
                <a16:creationId xmlns:a16="http://schemas.microsoft.com/office/drawing/2014/main" id="{274A940B-2131-4BA1-820E-ACA9E418B301}"/>
              </a:ext>
            </a:extLst>
          </p:cNvPr>
          <p:cNvSpPr/>
          <p:nvPr/>
        </p:nvSpPr>
        <p:spPr>
          <a:xfrm flipV="1">
            <a:off x="6222118"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Rectangle 114">
            <a:extLst>
              <a:ext uri="{FF2B5EF4-FFF2-40B4-BE49-F238E27FC236}">
                <a16:creationId xmlns:a16="http://schemas.microsoft.com/office/drawing/2014/main" id="{37FAF6A4-716E-44D4-8DEF-44730B0305F7}"/>
              </a:ext>
            </a:extLst>
          </p:cNvPr>
          <p:cNvSpPr/>
          <p:nvPr/>
        </p:nvSpPr>
        <p:spPr>
          <a:xfrm>
            <a:off x="448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4" name="Rectangle 103">
            <a:extLst>
              <a:ext uri="{FF2B5EF4-FFF2-40B4-BE49-F238E27FC236}">
                <a16:creationId xmlns:a16="http://schemas.microsoft.com/office/drawing/2014/main" id="{CDC4E3AA-6A99-41DE-A450-C1C66FF66963}"/>
              </a:ext>
            </a:extLst>
          </p:cNvPr>
          <p:cNvSpPr/>
          <p:nvPr/>
        </p:nvSpPr>
        <p:spPr>
          <a:xfrm>
            <a:off x="1133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5" name="Rectangle 104">
            <a:extLst>
              <a:ext uri="{FF2B5EF4-FFF2-40B4-BE49-F238E27FC236}">
                <a16:creationId xmlns:a16="http://schemas.microsoft.com/office/drawing/2014/main" id="{711F9943-842D-4F60-82ED-D2D1DD0F2DA4}"/>
              </a:ext>
            </a:extLst>
          </p:cNvPr>
          <p:cNvSpPr/>
          <p:nvPr/>
        </p:nvSpPr>
        <p:spPr>
          <a:xfrm>
            <a:off x="5248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6" name="Rectangle 105">
            <a:extLst>
              <a:ext uri="{FF2B5EF4-FFF2-40B4-BE49-F238E27FC236}">
                <a16:creationId xmlns:a16="http://schemas.microsoft.com/office/drawing/2014/main" id="{2CC39139-ECAD-47D0-8AEB-DAE2AEC4650B}"/>
              </a:ext>
            </a:extLst>
          </p:cNvPr>
          <p:cNvSpPr/>
          <p:nvPr/>
        </p:nvSpPr>
        <p:spPr>
          <a:xfrm>
            <a:off x="1819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7" name="Rectangle 106">
            <a:extLst>
              <a:ext uri="{FF2B5EF4-FFF2-40B4-BE49-F238E27FC236}">
                <a16:creationId xmlns:a16="http://schemas.microsoft.com/office/drawing/2014/main" id="{B5BDD35C-282C-4014-80FB-431EB3209B84}"/>
              </a:ext>
            </a:extLst>
          </p:cNvPr>
          <p:cNvSpPr/>
          <p:nvPr/>
        </p:nvSpPr>
        <p:spPr>
          <a:xfrm>
            <a:off x="6620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8" name="Rectangle 107">
            <a:extLst>
              <a:ext uri="{FF2B5EF4-FFF2-40B4-BE49-F238E27FC236}">
                <a16:creationId xmlns:a16="http://schemas.microsoft.com/office/drawing/2014/main" id="{01572A6C-3935-4734-AC2B-3C00502050A8}"/>
              </a:ext>
            </a:extLst>
          </p:cNvPr>
          <p:cNvSpPr/>
          <p:nvPr/>
        </p:nvSpPr>
        <p:spPr>
          <a:xfrm>
            <a:off x="2505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9" name="Rectangle 108">
            <a:extLst>
              <a:ext uri="{FF2B5EF4-FFF2-40B4-BE49-F238E27FC236}">
                <a16:creationId xmlns:a16="http://schemas.microsoft.com/office/drawing/2014/main" id="{3C2FB502-379E-405F-B648-99C039E560EA}"/>
              </a:ext>
            </a:extLst>
          </p:cNvPr>
          <p:cNvSpPr/>
          <p:nvPr/>
        </p:nvSpPr>
        <p:spPr>
          <a:xfrm>
            <a:off x="3191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10" name="Rectangle 109">
            <a:extLst>
              <a:ext uri="{FF2B5EF4-FFF2-40B4-BE49-F238E27FC236}">
                <a16:creationId xmlns:a16="http://schemas.microsoft.com/office/drawing/2014/main" id="{9937C710-0C05-4EC1-A44A-149A33F73CA7}"/>
              </a:ext>
            </a:extLst>
          </p:cNvPr>
          <p:cNvSpPr/>
          <p:nvPr/>
        </p:nvSpPr>
        <p:spPr>
          <a:xfrm>
            <a:off x="3877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11" name="Rectangle 110">
            <a:extLst>
              <a:ext uri="{FF2B5EF4-FFF2-40B4-BE49-F238E27FC236}">
                <a16:creationId xmlns:a16="http://schemas.microsoft.com/office/drawing/2014/main" id="{D28956EB-C72B-4E40-BD62-5ED25BFEE9FB}"/>
              </a:ext>
            </a:extLst>
          </p:cNvPr>
          <p:cNvSpPr/>
          <p:nvPr/>
        </p:nvSpPr>
        <p:spPr>
          <a:xfrm>
            <a:off x="4562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14" name="Rectangle 113">
            <a:extLst>
              <a:ext uri="{FF2B5EF4-FFF2-40B4-BE49-F238E27FC236}">
                <a16:creationId xmlns:a16="http://schemas.microsoft.com/office/drawing/2014/main" id="{15E15893-4848-48A4-AD63-B5FB4765435D}"/>
              </a:ext>
            </a:extLst>
          </p:cNvPr>
          <p:cNvSpPr/>
          <p:nvPr/>
        </p:nvSpPr>
        <p:spPr>
          <a:xfrm>
            <a:off x="5934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39" name="Rectangle 38">
            <a:extLst>
              <a:ext uri="{FF2B5EF4-FFF2-40B4-BE49-F238E27FC236}">
                <a16:creationId xmlns:a16="http://schemas.microsoft.com/office/drawing/2014/main" id="{C1914A8C-4FB8-45D6-9EBB-4FCD09755AE2}"/>
              </a:ext>
            </a:extLst>
          </p:cNvPr>
          <p:cNvSpPr/>
          <p:nvPr/>
        </p:nvSpPr>
        <p:spPr>
          <a:xfrm>
            <a:off x="1133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44" name="Rectangle 43">
            <a:extLst>
              <a:ext uri="{FF2B5EF4-FFF2-40B4-BE49-F238E27FC236}">
                <a16:creationId xmlns:a16="http://schemas.microsoft.com/office/drawing/2014/main" id="{37C05669-2E0E-4F0F-81C6-6AE7A94B165C}"/>
              </a:ext>
            </a:extLst>
          </p:cNvPr>
          <p:cNvSpPr/>
          <p:nvPr/>
        </p:nvSpPr>
        <p:spPr>
          <a:xfrm>
            <a:off x="1819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45" name="Rectangle 44">
            <a:extLst>
              <a:ext uri="{FF2B5EF4-FFF2-40B4-BE49-F238E27FC236}">
                <a16:creationId xmlns:a16="http://schemas.microsoft.com/office/drawing/2014/main" id="{C7333EE2-D9E9-42F2-A710-F7225C892489}"/>
              </a:ext>
            </a:extLst>
          </p:cNvPr>
          <p:cNvSpPr/>
          <p:nvPr/>
        </p:nvSpPr>
        <p:spPr>
          <a:xfrm>
            <a:off x="2505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46" name="Rectangle 45">
            <a:extLst>
              <a:ext uri="{FF2B5EF4-FFF2-40B4-BE49-F238E27FC236}">
                <a16:creationId xmlns:a16="http://schemas.microsoft.com/office/drawing/2014/main" id="{08BE9237-143E-40D7-82AB-A51E99E88385}"/>
              </a:ext>
            </a:extLst>
          </p:cNvPr>
          <p:cNvSpPr/>
          <p:nvPr/>
        </p:nvSpPr>
        <p:spPr>
          <a:xfrm>
            <a:off x="3191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a:t>
            </a:r>
          </a:p>
        </p:txBody>
      </p:sp>
      <p:sp>
        <p:nvSpPr>
          <p:cNvPr id="47" name="Rectangle 46">
            <a:extLst>
              <a:ext uri="{FF2B5EF4-FFF2-40B4-BE49-F238E27FC236}">
                <a16:creationId xmlns:a16="http://schemas.microsoft.com/office/drawing/2014/main" id="{62754175-91EE-4133-8747-16560101CDC1}"/>
              </a:ext>
            </a:extLst>
          </p:cNvPr>
          <p:cNvSpPr/>
          <p:nvPr/>
        </p:nvSpPr>
        <p:spPr>
          <a:xfrm>
            <a:off x="3877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48" name="Rectangle 47">
            <a:extLst>
              <a:ext uri="{FF2B5EF4-FFF2-40B4-BE49-F238E27FC236}">
                <a16:creationId xmlns:a16="http://schemas.microsoft.com/office/drawing/2014/main" id="{575880FE-2E31-4B6A-9BDD-AE3288EBFB0C}"/>
              </a:ext>
            </a:extLst>
          </p:cNvPr>
          <p:cNvSpPr/>
          <p:nvPr/>
        </p:nvSpPr>
        <p:spPr>
          <a:xfrm>
            <a:off x="4562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49" name="Rectangle 48">
            <a:extLst>
              <a:ext uri="{FF2B5EF4-FFF2-40B4-BE49-F238E27FC236}">
                <a16:creationId xmlns:a16="http://schemas.microsoft.com/office/drawing/2014/main" id="{AF07BE09-F32E-403C-8B40-20D2268AD426}"/>
              </a:ext>
            </a:extLst>
          </p:cNvPr>
          <p:cNvSpPr/>
          <p:nvPr/>
        </p:nvSpPr>
        <p:spPr>
          <a:xfrm>
            <a:off x="5248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p>
        </p:txBody>
      </p:sp>
      <p:sp>
        <p:nvSpPr>
          <p:cNvPr id="50" name="Rectangle 49">
            <a:extLst>
              <a:ext uri="{FF2B5EF4-FFF2-40B4-BE49-F238E27FC236}">
                <a16:creationId xmlns:a16="http://schemas.microsoft.com/office/drawing/2014/main" id="{674B7435-FBF6-40C5-890E-7153AD5948C8}"/>
              </a:ext>
            </a:extLst>
          </p:cNvPr>
          <p:cNvSpPr/>
          <p:nvPr/>
        </p:nvSpPr>
        <p:spPr>
          <a:xfrm>
            <a:off x="5934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51" name="Rectangle 50">
            <a:extLst>
              <a:ext uri="{FF2B5EF4-FFF2-40B4-BE49-F238E27FC236}">
                <a16:creationId xmlns:a16="http://schemas.microsoft.com/office/drawing/2014/main" id="{FDF3E956-9F4E-4DA8-8D23-6E0D07D0568A}"/>
              </a:ext>
            </a:extLst>
          </p:cNvPr>
          <p:cNvSpPr/>
          <p:nvPr/>
        </p:nvSpPr>
        <p:spPr>
          <a:xfrm>
            <a:off x="6620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2" name="Title 1">
            <a:extLst>
              <a:ext uri="{FF2B5EF4-FFF2-40B4-BE49-F238E27FC236}">
                <a16:creationId xmlns:a16="http://schemas.microsoft.com/office/drawing/2014/main" id="{6C2005C8-7B2B-4D93-B311-DBEE83D26E60}"/>
              </a:ext>
            </a:extLst>
          </p:cNvPr>
          <p:cNvSpPr>
            <a:spLocks noGrp="1"/>
          </p:cNvSpPr>
          <p:nvPr>
            <p:ph type="title"/>
          </p:nvPr>
        </p:nvSpPr>
        <p:spPr/>
        <p:txBody>
          <a:bodyPr/>
          <a:lstStyle/>
          <a:p>
            <a:r>
              <a:rPr lang="en-US" dirty="0"/>
              <a:t>Data Dependencies</a:t>
            </a:r>
          </a:p>
        </p:txBody>
      </p:sp>
      <p:sp>
        <p:nvSpPr>
          <p:cNvPr id="4" name="Text Placeholder 3">
            <a:extLst>
              <a:ext uri="{FF2B5EF4-FFF2-40B4-BE49-F238E27FC236}">
                <a16:creationId xmlns:a16="http://schemas.microsoft.com/office/drawing/2014/main" id="{A0C9351C-E3DA-4F9B-A9B1-8ACC4B72E791}"/>
              </a:ext>
            </a:extLst>
          </p:cNvPr>
          <p:cNvSpPr>
            <a:spLocks noGrp="1"/>
          </p:cNvSpPr>
          <p:nvPr>
            <p:ph type="body" sz="quarter" idx="10"/>
          </p:nvPr>
        </p:nvSpPr>
        <p:spPr/>
        <p:txBody>
          <a:bodyPr/>
          <a:lstStyle/>
          <a:p>
            <a:r>
              <a:rPr lang="en-US" dirty="0"/>
              <a:t>Not all loops are parallel</a:t>
            </a:r>
          </a:p>
        </p:txBody>
      </p:sp>
      <p:sp>
        <p:nvSpPr>
          <p:cNvPr id="5" name="TextBox 4">
            <a:extLst>
              <a:ext uri="{FF2B5EF4-FFF2-40B4-BE49-F238E27FC236}">
                <a16:creationId xmlns:a16="http://schemas.microsoft.com/office/drawing/2014/main" id="{BF94F7C5-4C73-4B63-943D-44E9FD42F9E6}"/>
              </a:ext>
            </a:extLst>
          </p:cNvPr>
          <p:cNvSpPr txBox="1"/>
          <p:nvPr/>
        </p:nvSpPr>
        <p:spPr>
          <a:xfrm>
            <a:off x="419641" y="1615970"/>
            <a:ext cx="6562184" cy="147732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void</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 </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&lt;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a[i-1];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38" name="Rectangle 37">
            <a:extLst>
              <a:ext uri="{FF2B5EF4-FFF2-40B4-BE49-F238E27FC236}">
                <a16:creationId xmlns:a16="http://schemas.microsoft.com/office/drawing/2014/main" id="{5CAF5A1D-05B2-475B-9051-B4486B21B132}"/>
              </a:ext>
            </a:extLst>
          </p:cNvPr>
          <p:cNvSpPr/>
          <p:nvPr/>
        </p:nvSpPr>
        <p:spPr>
          <a:xfrm>
            <a:off x="448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69" name="Rectangle 68">
            <a:extLst>
              <a:ext uri="{FF2B5EF4-FFF2-40B4-BE49-F238E27FC236}">
                <a16:creationId xmlns:a16="http://schemas.microsoft.com/office/drawing/2014/main" id="{36C81EDE-420B-4ECE-A7D6-DED570087679}"/>
              </a:ext>
            </a:extLst>
          </p:cNvPr>
          <p:cNvSpPr/>
          <p:nvPr/>
        </p:nvSpPr>
        <p:spPr>
          <a:xfrm>
            <a:off x="1133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70" name="Rectangle 69">
            <a:extLst>
              <a:ext uri="{FF2B5EF4-FFF2-40B4-BE49-F238E27FC236}">
                <a16:creationId xmlns:a16="http://schemas.microsoft.com/office/drawing/2014/main" id="{04186B30-5010-47E3-A423-B6AE0D39EFA2}"/>
              </a:ext>
            </a:extLst>
          </p:cNvPr>
          <p:cNvSpPr/>
          <p:nvPr/>
        </p:nvSpPr>
        <p:spPr>
          <a:xfrm>
            <a:off x="1819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71" name="Rectangle 70">
            <a:extLst>
              <a:ext uri="{FF2B5EF4-FFF2-40B4-BE49-F238E27FC236}">
                <a16:creationId xmlns:a16="http://schemas.microsoft.com/office/drawing/2014/main" id="{F62A4847-1A4E-4C54-9CE8-70C08BD6425A}"/>
              </a:ext>
            </a:extLst>
          </p:cNvPr>
          <p:cNvSpPr/>
          <p:nvPr/>
        </p:nvSpPr>
        <p:spPr>
          <a:xfrm>
            <a:off x="2505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72" name="Rectangle 71">
            <a:extLst>
              <a:ext uri="{FF2B5EF4-FFF2-40B4-BE49-F238E27FC236}">
                <a16:creationId xmlns:a16="http://schemas.microsoft.com/office/drawing/2014/main" id="{59079309-FD75-4A07-B5DC-2B1480DF625A}"/>
              </a:ext>
            </a:extLst>
          </p:cNvPr>
          <p:cNvSpPr/>
          <p:nvPr/>
        </p:nvSpPr>
        <p:spPr>
          <a:xfrm>
            <a:off x="3191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15</a:t>
            </a:r>
          </a:p>
        </p:txBody>
      </p:sp>
      <p:sp>
        <p:nvSpPr>
          <p:cNvPr id="73" name="Rectangle 72">
            <a:extLst>
              <a:ext uri="{FF2B5EF4-FFF2-40B4-BE49-F238E27FC236}">
                <a16:creationId xmlns:a16="http://schemas.microsoft.com/office/drawing/2014/main" id="{3E3CF7FE-B596-46B1-A455-3FA9D53CBCB6}"/>
              </a:ext>
            </a:extLst>
          </p:cNvPr>
          <p:cNvSpPr/>
          <p:nvPr/>
        </p:nvSpPr>
        <p:spPr>
          <a:xfrm>
            <a:off x="3877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80" name="Rectangle 79">
            <a:extLst>
              <a:ext uri="{FF2B5EF4-FFF2-40B4-BE49-F238E27FC236}">
                <a16:creationId xmlns:a16="http://schemas.microsoft.com/office/drawing/2014/main" id="{E0A25003-677E-4F73-A35E-0711749899D6}"/>
              </a:ext>
            </a:extLst>
          </p:cNvPr>
          <p:cNvSpPr/>
          <p:nvPr/>
        </p:nvSpPr>
        <p:spPr>
          <a:xfrm>
            <a:off x="4562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28</a:t>
            </a:r>
          </a:p>
        </p:txBody>
      </p:sp>
      <p:sp>
        <p:nvSpPr>
          <p:cNvPr id="81" name="Rectangle 80">
            <a:extLst>
              <a:ext uri="{FF2B5EF4-FFF2-40B4-BE49-F238E27FC236}">
                <a16:creationId xmlns:a16="http://schemas.microsoft.com/office/drawing/2014/main" id="{62A8BA66-DF51-4C31-9A88-3C7A0E6F5F4F}"/>
              </a:ext>
            </a:extLst>
          </p:cNvPr>
          <p:cNvSpPr/>
          <p:nvPr/>
        </p:nvSpPr>
        <p:spPr>
          <a:xfrm>
            <a:off x="5248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36</a:t>
            </a:r>
          </a:p>
        </p:txBody>
      </p:sp>
      <p:sp>
        <p:nvSpPr>
          <p:cNvPr id="100" name="Rectangle 99">
            <a:extLst>
              <a:ext uri="{FF2B5EF4-FFF2-40B4-BE49-F238E27FC236}">
                <a16:creationId xmlns:a16="http://schemas.microsoft.com/office/drawing/2014/main" id="{2154E9A6-64C8-42F7-A191-E3AFB94EF049}"/>
              </a:ext>
            </a:extLst>
          </p:cNvPr>
          <p:cNvSpPr/>
          <p:nvPr/>
        </p:nvSpPr>
        <p:spPr>
          <a:xfrm>
            <a:off x="5934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45</a:t>
            </a:r>
          </a:p>
        </p:txBody>
      </p:sp>
      <p:sp>
        <p:nvSpPr>
          <p:cNvPr id="101" name="Rectangle 100">
            <a:extLst>
              <a:ext uri="{FF2B5EF4-FFF2-40B4-BE49-F238E27FC236}">
                <a16:creationId xmlns:a16="http://schemas.microsoft.com/office/drawing/2014/main" id="{1BF0BB14-EF72-4AAF-9E0C-0E4CF4A8DD54}"/>
              </a:ext>
            </a:extLst>
          </p:cNvPr>
          <p:cNvSpPr/>
          <p:nvPr/>
        </p:nvSpPr>
        <p:spPr>
          <a:xfrm>
            <a:off x="6620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55</a:t>
            </a:r>
          </a:p>
        </p:txBody>
      </p:sp>
      <p:sp>
        <p:nvSpPr>
          <p:cNvPr id="116" name="TextBox 115">
            <a:extLst>
              <a:ext uri="{FF2B5EF4-FFF2-40B4-BE49-F238E27FC236}">
                <a16:creationId xmlns:a16="http://schemas.microsoft.com/office/drawing/2014/main" id="{335C242B-2303-4265-9D92-61CAA5D830A5}"/>
              </a:ext>
            </a:extLst>
          </p:cNvPr>
          <p:cNvSpPr txBox="1"/>
          <p:nvPr/>
        </p:nvSpPr>
        <p:spPr>
          <a:xfrm>
            <a:off x="826475"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=1</a:t>
            </a:r>
          </a:p>
        </p:txBody>
      </p:sp>
      <p:sp>
        <p:nvSpPr>
          <p:cNvPr id="117" name="TextBox 116">
            <a:extLst>
              <a:ext uri="{FF2B5EF4-FFF2-40B4-BE49-F238E27FC236}">
                <a16:creationId xmlns:a16="http://schemas.microsoft.com/office/drawing/2014/main" id="{B5DF89C7-1BF6-4919-9AE7-7A0E2FE8BFF7}"/>
              </a:ext>
            </a:extLst>
          </p:cNvPr>
          <p:cNvSpPr txBox="1"/>
          <p:nvPr/>
        </p:nvSpPr>
        <p:spPr>
          <a:xfrm>
            <a:off x="1498357"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=2</a:t>
            </a:r>
          </a:p>
        </p:txBody>
      </p:sp>
      <p:sp>
        <p:nvSpPr>
          <p:cNvPr id="118" name="TextBox 117">
            <a:extLst>
              <a:ext uri="{FF2B5EF4-FFF2-40B4-BE49-F238E27FC236}">
                <a16:creationId xmlns:a16="http://schemas.microsoft.com/office/drawing/2014/main" id="{888E7292-F4E0-40F1-B9FF-F2FDBCA8C132}"/>
              </a:ext>
            </a:extLst>
          </p:cNvPr>
          <p:cNvSpPr txBox="1"/>
          <p:nvPr/>
        </p:nvSpPr>
        <p:spPr>
          <a:xfrm>
            <a:off x="2186950"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=3</a:t>
            </a:r>
          </a:p>
        </p:txBody>
      </p:sp>
      <p:sp>
        <p:nvSpPr>
          <p:cNvPr id="119" name="TextBox 118">
            <a:extLst>
              <a:ext uri="{FF2B5EF4-FFF2-40B4-BE49-F238E27FC236}">
                <a16:creationId xmlns:a16="http://schemas.microsoft.com/office/drawing/2014/main" id="{555F4E95-2C2C-48F3-B311-4BECA7AB4B86}"/>
              </a:ext>
            </a:extLst>
          </p:cNvPr>
          <p:cNvSpPr txBox="1"/>
          <p:nvPr/>
        </p:nvSpPr>
        <p:spPr>
          <a:xfrm>
            <a:off x="2850141"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=4</a:t>
            </a:r>
          </a:p>
        </p:txBody>
      </p:sp>
      <p:sp>
        <p:nvSpPr>
          <p:cNvPr id="120" name="TextBox 119">
            <a:extLst>
              <a:ext uri="{FF2B5EF4-FFF2-40B4-BE49-F238E27FC236}">
                <a16:creationId xmlns:a16="http://schemas.microsoft.com/office/drawing/2014/main" id="{258B767E-BD5E-4941-AD0C-DE75C1097864}"/>
              </a:ext>
            </a:extLst>
          </p:cNvPr>
          <p:cNvSpPr txBox="1"/>
          <p:nvPr/>
        </p:nvSpPr>
        <p:spPr>
          <a:xfrm>
            <a:off x="3532965"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=5</a:t>
            </a:r>
          </a:p>
        </p:txBody>
      </p:sp>
      <p:sp>
        <p:nvSpPr>
          <p:cNvPr id="121" name="TextBox 120">
            <a:extLst>
              <a:ext uri="{FF2B5EF4-FFF2-40B4-BE49-F238E27FC236}">
                <a16:creationId xmlns:a16="http://schemas.microsoft.com/office/drawing/2014/main" id="{49458E33-7C68-4097-867C-1AE6FE88D8E9}"/>
              </a:ext>
            </a:extLst>
          </p:cNvPr>
          <p:cNvSpPr txBox="1"/>
          <p:nvPr/>
        </p:nvSpPr>
        <p:spPr>
          <a:xfrm>
            <a:off x="4222900"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=6</a:t>
            </a:r>
          </a:p>
        </p:txBody>
      </p:sp>
      <p:sp>
        <p:nvSpPr>
          <p:cNvPr id="122" name="TextBox 121">
            <a:extLst>
              <a:ext uri="{FF2B5EF4-FFF2-40B4-BE49-F238E27FC236}">
                <a16:creationId xmlns:a16="http://schemas.microsoft.com/office/drawing/2014/main" id="{71AC1143-65DD-4396-A95C-D945C13BF242}"/>
              </a:ext>
            </a:extLst>
          </p:cNvPr>
          <p:cNvSpPr txBox="1"/>
          <p:nvPr/>
        </p:nvSpPr>
        <p:spPr>
          <a:xfrm>
            <a:off x="4888073"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=7</a:t>
            </a:r>
          </a:p>
        </p:txBody>
      </p:sp>
      <p:sp>
        <p:nvSpPr>
          <p:cNvPr id="123" name="TextBox 122">
            <a:extLst>
              <a:ext uri="{FF2B5EF4-FFF2-40B4-BE49-F238E27FC236}">
                <a16:creationId xmlns:a16="http://schemas.microsoft.com/office/drawing/2014/main" id="{CD5A5586-5742-45D4-9A2F-0E36A6B98DCB}"/>
              </a:ext>
            </a:extLst>
          </p:cNvPr>
          <p:cNvSpPr txBox="1"/>
          <p:nvPr/>
        </p:nvSpPr>
        <p:spPr>
          <a:xfrm>
            <a:off x="5587325" y="4488848"/>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=8</a:t>
            </a:r>
          </a:p>
        </p:txBody>
      </p:sp>
      <p:sp>
        <p:nvSpPr>
          <p:cNvPr id="124" name="TextBox 123">
            <a:extLst>
              <a:ext uri="{FF2B5EF4-FFF2-40B4-BE49-F238E27FC236}">
                <a16:creationId xmlns:a16="http://schemas.microsoft.com/office/drawing/2014/main" id="{9E4DF379-7A4A-403F-9E2D-F6887DFC3F99}"/>
              </a:ext>
            </a:extLst>
          </p:cNvPr>
          <p:cNvSpPr txBox="1"/>
          <p:nvPr/>
        </p:nvSpPr>
        <p:spPr>
          <a:xfrm>
            <a:off x="6275569" y="4488848"/>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=9</a:t>
            </a:r>
          </a:p>
        </p:txBody>
      </p:sp>
    </p:spTree>
    <p:extLst>
      <p:ext uri="{BB962C8B-B14F-4D97-AF65-F5344CB8AC3E}">
        <p14:creationId xmlns:p14="http://schemas.microsoft.com/office/powerpoint/2010/main" val="378577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
                                        <p:tgtEl>
                                          <p:spTgt spid="39"/>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
                                        <p:tgtEl>
                                          <p:spTgt spid="44"/>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
                                        <p:tgtEl>
                                          <p:spTgt spid="45"/>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
                                        <p:tgtEl>
                                          <p:spTgt spid="46"/>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
                                        <p:tgtEl>
                                          <p:spTgt spid="47"/>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
                                        <p:tgtEl>
                                          <p:spTgt spid="48"/>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00"/>
                                        <p:tgtEl>
                                          <p:spTgt spid="49"/>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100"/>
                                        <p:tgtEl>
                                          <p:spTgt spid="50"/>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100"/>
                                        <p:tgtEl>
                                          <p:spTgt spid="51"/>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0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0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0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1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1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7" presetClass="entr" presetSubtype="10" fill="hold" grpId="0" nodeType="click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p:cTn id="68" dur="500" fill="hold"/>
                                        <p:tgtEl>
                                          <p:spTgt spid="3"/>
                                        </p:tgtEl>
                                        <p:attrNameLst>
                                          <p:attrName>ppt_w</p:attrName>
                                        </p:attrNameLst>
                                      </p:cBhvr>
                                      <p:tavLst>
                                        <p:tav tm="0">
                                          <p:val>
                                            <p:fltVal val="0"/>
                                          </p:val>
                                        </p:tav>
                                        <p:tav tm="100000">
                                          <p:val>
                                            <p:strVal val="#ppt_w"/>
                                          </p:val>
                                        </p:tav>
                                      </p:tavLst>
                                    </p:anim>
                                    <p:anim calcmode="lin" valueType="num">
                                      <p:cBhvr>
                                        <p:cTn id="69" dur="500" fill="hold"/>
                                        <p:tgtEl>
                                          <p:spTgt spid="3"/>
                                        </p:tgtEl>
                                        <p:attrNameLst>
                                          <p:attrName>ppt_h</p:attrName>
                                        </p:attrNameLst>
                                      </p:cBhvr>
                                      <p:tavLst>
                                        <p:tav tm="0">
                                          <p:val>
                                            <p:strVal val="#ppt_h"/>
                                          </p:val>
                                        </p:tav>
                                        <p:tav tm="100000">
                                          <p:val>
                                            <p:strVal val="#ppt_h"/>
                                          </p:val>
                                        </p:tav>
                                      </p:tavLst>
                                    </p:anim>
                                  </p:childTnLst>
                                </p:cTn>
                              </p:par>
                            </p:childTnLst>
                          </p:cTn>
                        </p:par>
                        <p:par>
                          <p:cTn id="70" fill="hold">
                            <p:stCondLst>
                              <p:cond delay="500"/>
                            </p:stCondLst>
                            <p:childTnLst>
                              <p:par>
                                <p:cTn id="71" presetID="53" presetClass="entr" presetSubtype="16" fill="hold" grpId="0" nodeType="afterEffect">
                                  <p:stCondLst>
                                    <p:cond delay="0"/>
                                  </p:stCondLst>
                                  <p:childTnLst>
                                    <p:set>
                                      <p:cBhvr>
                                        <p:cTn id="72" dur="1" fill="hold">
                                          <p:stCondLst>
                                            <p:cond delay="0"/>
                                          </p:stCondLst>
                                        </p:cTn>
                                        <p:tgtEl>
                                          <p:spTgt spid="116"/>
                                        </p:tgtEl>
                                        <p:attrNameLst>
                                          <p:attrName>style.visibility</p:attrName>
                                        </p:attrNameLst>
                                      </p:cBhvr>
                                      <p:to>
                                        <p:strVal val="visible"/>
                                      </p:to>
                                    </p:set>
                                    <p:anim calcmode="lin" valueType="num">
                                      <p:cBhvr>
                                        <p:cTn id="73" dur="500" fill="hold"/>
                                        <p:tgtEl>
                                          <p:spTgt spid="116"/>
                                        </p:tgtEl>
                                        <p:attrNameLst>
                                          <p:attrName>ppt_w</p:attrName>
                                        </p:attrNameLst>
                                      </p:cBhvr>
                                      <p:tavLst>
                                        <p:tav tm="0">
                                          <p:val>
                                            <p:fltVal val="0"/>
                                          </p:val>
                                        </p:tav>
                                        <p:tav tm="100000">
                                          <p:val>
                                            <p:strVal val="#ppt_w"/>
                                          </p:val>
                                        </p:tav>
                                      </p:tavLst>
                                    </p:anim>
                                    <p:anim calcmode="lin" valueType="num">
                                      <p:cBhvr>
                                        <p:cTn id="74" dur="500" fill="hold"/>
                                        <p:tgtEl>
                                          <p:spTgt spid="116"/>
                                        </p:tgtEl>
                                        <p:attrNameLst>
                                          <p:attrName>ppt_h</p:attrName>
                                        </p:attrNameLst>
                                      </p:cBhvr>
                                      <p:tavLst>
                                        <p:tav tm="0">
                                          <p:val>
                                            <p:fltVal val="0"/>
                                          </p:val>
                                        </p:tav>
                                        <p:tav tm="100000">
                                          <p:val>
                                            <p:strVal val="#ppt_h"/>
                                          </p:val>
                                        </p:tav>
                                      </p:tavLst>
                                    </p:anim>
                                    <p:animEffect transition="in" filter="fade">
                                      <p:cBhvr>
                                        <p:cTn id="75" dur="500"/>
                                        <p:tgtEl>
                                          <p:spTgt spid="116"/>
                                        </p:tgtEl>
                                      </p:cBhvr>
                                    </p:animEffect>
                                  </p:childTnLst>
                                </p:cTn>
                              </p:par>
                            </p:childTnLst>
                          </p:cTn>
                        </p:par>
                        <p:par>
                          <p:cTn id="76" fill="hold">
                            <p:stCondLst>
                              <p:cond delay="1000"/>
                            </p:stCondLst>
                            <p:childTnLst>
                              <p:par>
                                <p:cTn id="77" presetID="10" presetClass="exit" presetSubtype="0" fill="hold" grpId="1" nodeType="afterEffect">
                                  <p:stCondLst>
                                    <p:cond delay="0"/>
                                  </p:stCondLst>
                                  <p:childTnLst>
                                    <p:animEffect transition="out" filter="fade">
                                      <p:cBhvr>
                                        <p:cTn id="78" dur="500"/>
                                        <p:tgtEl>
                                          <p:spTgt spid="39"/>
                                        </p:tgtEl>
                                      </p:cBhvr>
                                    </p:animEffect>
                                    <p:set>
                                      <p:cBhvr>
                                        <p:cTn id="79" dur="1" fill="hold">
                                          <p:stCondLst>
                                            <p:cond delay="499"/>
                                          </p:stCondLst>
                                        </p:cTn>
                                        <p:tgtEl>
                                          <p:spTgt spid="39"/>
                                        </p:tgtEl>
                                        <p:attrNameLst>
                                          <p:attrName>style.visibility</p:attrName>
                                        </p:attrNameLst>
                                      </p:cBhvr>
                                      <p:to>
                                        <p:strVal val="hidden"/>
                                      </p:to>
                                    </p:set>
                                  </p:childTnLst>
                                </p:cTn>
                              </p:par>
                            </p:childTnLst>
                          </p:cTn>
                        </p:par>
                        <p:par>
                          <p:cTn id="80" fill="hold">
                            <p:stCondLst>
                              <p:cond delay="1500"/>
                            </p:stCondLst>
                            <p:childTnLst>
                              <p:par>
                                <p:cTn id="81" presetID="10" presetClass="entr" presetSubtype="0" fill="hold" grpId="0" nodeType="after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fade">
                                      <p:cBhvr>
                                        <p:cTn id="83" dur="500"/>
                                        <p:tgtEl>
                                          <p:spTgt spid="69"/>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 calcmode="lin" valueType="num">
                                      <p:cBhvr>
                                        <p:cTn id="88" dur="500" fill="hold"/>
                                        <p:tgtEl>
                                          <p:spTgt spid="54"/>
                                        </p:tgtEl>
                                        <p:attrNameLst>
                                          <p:attrName>ppt_w</p:attrName>
                                        </p:attrNameLst>
                                      </p:cBhvr>
                                      <p:tavLst>
                                        <p:tav tm="0">
                                          <p:val>
                                            <p:fltVal val="0"/>
                                          </p:val>
                                        </p:tav>
                                        <p:tav tm="100000">
                                          <p:val>
                                            <p:strVal val="#ppt_w"/>
                                          </p:val>
                                        </p:tav>
                                      </p:tavLst>
                                    </p:anim>
                                    <p:anim calcmode="lin" valueType="num">
                                      <p:cBhvr>
                                        <p:cTn id="89" dur="500" fill="hold"/>
                                        <p:tgtEl>
                                          <p:spTgt spid="54"/>
                                        </p:tgtEl>
                                        <p:attrNameLst>
                                          <p:attrName>ppt_h</p:attrName>
                                        </p:attrNameLst>
                                      </p:cBhvr>
                                      <p:tavLst>
                                        <p:tav tm="0">
                                          <p:val>
                                            <p:strVal val="#ppt_h"/>
                                          </p:val>
                                        </p:tav>
                                        <p:tav tm="100000">
                                          <p:val>
                                            <p:strVal val="#ppt_h"/>
                                          </p:val>
                                        </p:tav>
                                      </p:tavLst>
                                    </p:anim>
                                  </p:childTnLst>
                                </p:cTn>
                              </p:par>
                            </p:childTnLst>
                          </p:cTn>
                        </p:par>
                        <p:par>
                          <p:cTn id="90" fill="hold">
                            <p:stCondLst>
                              <p:cond delay="500"/>
                            </p:stCondLst>
                            <p:childTnLst>
                              <p:par>
                                <p:cTn id="91" presetID="53" presetClass="entr" presetSubtype="16" fill="hold" grpId="0" nodeType="afterEffect">
                                  <p:stCondLst>
                                    <p:cond delay="0"/>
                                  </p:stCondLst>
                                  <p:childTnLst>
                                    <p:set>
                                      <p:cBhvr>
                                        <p:cTn id="92" dur="1" fill="hold">
                                          <p:stCondLst>
                                            <p:cond delay="0"/>
                                          </p:stCondLst>
                                        </p:cTn>
                                        <p:tgtEl>
                                          <p:spTgt spid="117"/>
                                        </p:tgtEl>
                                        <p:attrNameLst>
                                          <p:attrName>style.visibility</p:attrName>
                                        </p:attrNameLst>
                                      </p:cBhvr>
                                      <p:to>
                                        <p:strVal val="visible"/>
                                      </p:to>
                                    </p:set>
                                    <p:anim calcmode="lin" valueType="num">
                                      <p:cBhvr>
                                        <p:cTn id="93" dur="500" fill="hold"/>
                                        <p:tgtEl>
                                          <p:spTgt spid="117"/>
                                        </p:tgtEl>
                                        <p:attrNameLst>
                                          <p:attrName>ppt_w</p:attrName>
                                        </p:attrNameLst>
                                      </p:cBhvr>
                                      <p:tavLst>
                                        <p:tav tm="0">
                                          <p:val>
                                            <p:fltVal val="0"/>
                                          </p:val>
                                        </p:tav>
                                        <p:tav tm="100000">
                                          <p:val>
                                            <p:strVal val="#ppt_w"/>
                                          </p:val>
                                        </p:tav>
                                      </p:tavLst>
                                    </p:anim>
                                    <p:anim calcmode="lin" valueType="num">
                                      <p:cBhvr>
                                        <p:cTn id="94" dur="500" fill="hold"/>
                                        <p:tgtEl>
                                          <p:spTgt spid="117"/>
                                        </p:tgtEl>
                                        <p:attrNameLst>
                                          <p:attrName>ppt_h</p:attrName>
                                        </p:attrNameLst>
                                      </p:cBhvr>
                                      <p:tavLst>
                                        <p:tav tm="0">
                                          <p:val>
                                            <p:fltVal val="0"/>
                                          </p:val>
                                        </p:tav>
                                        <p:tav tm="100000">
                                          <p:val>
                                            <p:strVal val="#ppt_h"/>
                                          </p:val>
                                        </p:tav>
                                      </p:tavLst>
                                    </p:anim>
                                    <p:animEffect transition="in" filter="fade">
                                      <p:cBhvr>
                                        <p:cTn id="95" dur="500"/>
                                        <p:tgtEl>
                                          <p:spTgt spid="117"/>
                                        </p:tgtEl>
                                      </p:cBhvr>
                                    </p:animEffect>
                                  </p:childTnLst>
                                </p:cTn>
                              </p:par>
                            </p:childTnLst>
                          </p:cTn>
                        </p:par>
                        <p:par>
                          <p:cTn id="96" fill="hold">
                            <p:stCondLst>
                              <p:cond delay="1000"/>
                            </p:stCondLst>
                            <p:childTnLst>
                              <p:par>
                                <p:cTn id="97" presetID="10" presetClass="exit" presetSubtype="0" fill="hold" grpId="1" nodeType="afterEffect">
                                  <p:stCondLst>
                                    <p:cond delay="0"/>
                                  </p:stCondLst>
                                  <p:childTnLst>
                                    <p:animEffect transition="out" filter="fade">
                                      <p:cBhvr>
                                        <p:cTn id="98" dur="500"/>
                                        <p:tgtEl>
                                          <p:spTgt spid="44"/>
                                        </p:tgtEl>
                                      </p:cBhvr>
                                    </p:animEffect>
                                    <p:set>
                                      <p:cBhvr>
                                        <p:cTn id="99" dur="1" fill="hold">
                                          <p:stCondLst>
                                            <p:cond delay="499"/>
                                          </p:stCondLst>
                                        </p:cTn>
                                        <p:tgtEl>
                                          <p:spTgt spid="44"/>
                                        </p:tgtEl>
                                        <p:attrNameLst>
                                          <p:attrName>style.visibility</p:attrName>
                                        </p:attrNameLst>
                                      </p:cBhvr>
                                      <p:to>
                                        <p:strVal val="hidden"/>
                                      </p:to>
                                    </p:set>
                                  </p:childTnLst>
                                </p:cTn>
                              </p:par>
                            </p:childTnLst>
                          </p:cTn>
                        </p:par>
                        <p:par>
                          <p:cTn id="100" fill="hold">
                            <p:stCondLst>
                              <p:cond delay="1500"/>
                            </p:stCondLst>
                            <p:childTnLst>
                              <p:par>
                                <p:cTn id="101" presetID="10" presetClass="entr" presetSubtype="0" fill="hold" grpId="0" nodeType="after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500"/>
                                        <p:tgtEl>
                                          <p:spTgt spid="70"/>
                                        </p:tgtEl>
                                      </p:cBhvr>
                                    </p:animEffect>
                                  </p:childTnLst>
                                </p:cTn>
                              </p:par>
                            </p:childTnLst>
                          </p:cTn>
                        </p:par>
                      </p:childTnLst>
                    </p:cTn>
                  </p:par>
                  <p:par>
                    <p:cTn id="104" fill="hold">
                      <p:stCondLst>
                        <p:cond delay="indefinite"/>
                      </p:stCondLst>
                      <p:childTnLst>
                        <p:par>
                          <p:cTn id="105" fill="hold">
                            <p:stCondLst>
                              <p:cond delay="0"/>
                            </p:stCondLst>
                            <p:childTnLst>
                              <p:par>
                                <p:cTn id="106" presetID="17" presetClass="entr" presetSubtype="10" fill="hold" grpId="0" nodeType="clickEffect">
                                  <p:stCondLst>
                                    <p:cond delay="0"/>
                                  </p:stCondLst>
                                  <p:childTnLst>
                                    <p:set>
                                      <p:cBhvr>
                                        <p:cTn id="107" dur="1" fill="hold">
                                          <p:stCondLst>
                                            <p:cond delay="0"/>
                                          </p:stCondLst>
                                        </p:cTn>
                                        <p:tgtEl>
                                          <p:spTgt spid="55"/>
                                        </p:tgtEl>
                                        <p:attrNameLst>
                                          <p:attrName>style.visibility</p:attrName>
                                        </p:attrNameLst>
                                      </p:cBhvr>
                                      <p:to>
                                        <p:strVal val="visible"/>
                                      </p:to>
                                    </p:set>
                                    <p:anim calcmode="lin" valueType="num">
                                      <p:cBhvr>
                                        <p:cTn id="108" dur="500" fill="hold"/>
                                        <p:tgtEl>
                                          <p:spTgt spid="55"/>
                                        </p:tgtEl>
                                        <p:attrNameLst>
                                          <p:attrName>ppt_w</p:attrName>
                                        </p:attrNameLst>
                                      </p:cBhvr>
                                      <p:tavLst>
                                        <p:tav tm="0">
                                          <p:val>
                                            <p:fltVal val="0"/>
                                          </p:val>
                                        </p:tav>
                                        <p:tav tm="100000">
                                          <p:val>
                                            <p:strVal val="#ppt_w"/>
                                          </p:val>
                                        </p:tav>
                                      </p:tavLst>
                                    </p:anim>
                                    <p:anim calcmode="lin" valueType="num">
                                      <p:cBhvr>
                                        <p:cTn id="109" dur="500" fill="hold"/>
                                        <p:tgtEl>
                                          <p:spTgt spid="55"/>
                                        </p:tgtEl>
                                        <p:attrNameLst>
                                          <p:attrName>ppt_h</p:attrName>
                                        </p:attrNameLst>
                                      </p:cBhvr>
                                      <p:tavLst>
                                        <p:tav tm="0">
                                          <p:val>
                                            <p:strVal val="#ppt_h"/>
                                          </p:val>
                                        </p:tav>
                                        <p:tav tm="100000">
                                          <p:val>
                                            <p:strVal val="#ppt_h"/>
                                          </p:val>
                                        </p:tav>
                                      </p:tavLst>
                                    </p:anim>
                                  </p:childTnLst>
                                </p:cTn>
                              </p:par>
                            </p:childTnLst>
                          </p:cTn>
                        </p:par>
                        <p:par>
                          <p:cTn id="110" fill="hold">
                            <p:stCondLst>
                              <p:cond delay="500"/>
                            </p:stCondLst>
                            <p:childTnLst>
                              <p:par>
                                <p:cTn id="111" presetID="53" presetClass="entr" presetSubtype="16" fill="hold" grpId="0" nodeType="afterEffect">
                                  <p:stCondLst>
                                    <p:cond delay="0"/>
                                  </p:stCondLst>
                                  <p:childTnLst>
                                    <p:set>
                                      <p:cBhvr>
                                        <p:cTn id="112" dur="1" fill="hold">
                                          <p:stCondLst>
                                            <p:cond delay="0"/>
                                          </p:stCondLst>
                                        </p:cTn>
                                        <p:tgtEl>
                                          <p:spTgt spid="118"/>
                                        </p:tgtEl>
                                        <p:attrNameLst>
                                          <p:attrName>style.visibility</p:attrName>
                                        </p:attrNameLst>
                                      </p:cBhvr>
                                      <p:to>
                                        <p:strVal val="visible"/>
                                      </p:to>
                                    </p:set>
                                    <p:anim calcmode="lin" valueType="num">
                                      <p:cBhvr>
                                        <p:cTn id="113" dur="500" fill="hold"/>
                                        <p:tgtEl>
                                          <p:spTgt spid="118"/>
                                        </p:tgtEl>
                                        <p:attrNameLst>
                                          <p:attrName>ppt_w</p:attrName>
                                        </p:attrNameLst>
                                      </p:cBhvr>
                                      <p:tavLst>
                                        <p:tav tm="0">
                                          <p:val>
                                            <p:fltVal val="0"/>
                                          </p:val>
                                        </p:tav>
                                        <p:tav tm="100000">
                                          <p:val>
                                            <p:strVal val="#ppt_w"/>
                                          </p:val>
                                        </p:tav>
                                      </p:tavLst>
                                    </p:anim>
                                    <p:anim calcmode="lin" valueType="num">
                                      <p:cBhvr>
                                        <p:cTn id="114" dur="500" fill="hold"/>
                                        <p:tgtEl>
                                          <p:spTgt spid="118"/>
                                        </p:tgtEl>
                                        <p:attrNameLst>
                                          <p:attrName>ppt_h</p:attrName>
                                        </p:attrNameLst>
                                      </p:cBhvr>
                                      <p:tavLst>
                                        <p:tav tm="0">
                                          <p:val>
                                            <p:fltVal val="0"/>
                                          </p:val>
                                        </p:tav>
                                        <p:tav tm="100000">
                                          <p:val>
                                            <p:strVal val="#ppt_h"/>
                                          </p:val>
                                        </p:tav>
                                      </p:tavLst>
                                    </p:anim>
                                    <p:animEffect transition="in" filter="fade">
                                      <p:cBhvr>
                                        <p:cTn id="115" dur="500"/>
                                        <p:tgtEl>
                                          <p:spTgt spid="118"/>
                                        </p:tgtEl>
                                      </p:cBhvr>
                                    </p:animEffect>
                                  </p:childTnLst>
                                </p:cTn>
                              </p:par>
                            </p:childTnLst>
                          </p:cTn>
                        </p:par>
                        <p:par>
                          <p:cTn id="116" fill="hold">
                            <p:stCondLst>
                              <p:cond delay="1000"/>
                            </p:stCondLst>
                            <p:childTnLst>
                              <p:par>
                                <p:cTn id="117" presetID="10" presetClass="exit" presetSubtype="0" fill="hold" grpId="1" nodeType="afterEffect">
                                  <p:stCondLst>
                                    <p:cond delay="0"/>
                                  </p:stCondLst>
                                  <p:childTnLst>
                                    <p:animEffect transition="out" filter="fade">
                                      <p:cBhvr>
                                        <p:cTn id="118" dur="500"/>
                                        <p:tgtEl>
                                          <p:spTgt spid="45"/>
                                        </p:tgtEl>
                                      </p:cBhvr>
                                    </p:animEffect>
                                    <p:set>
                                      <p:cBhvr>
                                        <p:cTn id="119" dur="1" fill="hold">
                                          <p:stCondLst>
                                            <p:cond delay="499"/>
                                          </p:stCondLst>
                                        </p:cTn>
                                        <p:tgtEl>
                                          <p:spTgt spid="45"/>
                                        </p:tgtEl>
                                        <p:attrNameLst>
                                          <p:attrName>style.visibility</p:attrName>
                                        </p:attrNameLst>
                                      </p:cBhvr>
                                      <p:to>
                                        <p:strVal val="hidden"/>
                                      </p:to>
                                    </p:set>
                                  </p:childTnLst>
                                </p:cTn>
                              </p:par>
                            </p:childTnLst>
                          </p:cTn>
                        </p:par>
                        <p:par>
                          <p:cTn id="120" fill="hold">
                            <p:stCondLst>
                              <p:cond delay="1500"/>
                            </p:stCondLst>
                            <p:childTnLst>
                              <p:par>
                                <p:cTn id="121" presetID="10" presetClass="entr" presetSubtype="0" fill="hold" grpId="0" nodeType="after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5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7" presetClass="entr" presetSubtype="10" fill="hold" grpId="0" nodeType="clickEffect">
                                  <p:stCondLst>
                                    <p:cond delay="0"/>
                                  </p:stCondLst>
                                  <p:childTnLst>
                                    <p:set>
                                      <p:cBhvr>
                                        <p:cTn id="127" dur="1" fill="hold">
                                          <p:stCondLst>
                                            <p:cond delay="0"/>
                                          </p:stCondLst>
                                        </p:cTn>
                                        <p:tgtEl>
                                          <p:spTgt spid="59"/>
                                        </p:tgtEl>
                                        <p:attrNameLst>
                                          <p:attrName>style.visibility</p:attrName>
                                        </p:attrNameLst>
                                      </p:cBhvr>
                                      <p:to>
                                        <p:strVal val="visible"/>
                                      </p:to>
                                    </p:set>
                                    <p:anim calcmode="lin" valueType="num">
                                      <p:cBhvr>
                                        <p:cTn id="128" dur="500" fill="hold"/>
                                        <p:tgtEl>
                                          <p:spTgt spid="59"/>
                                        </p:tgtEl>
                                        <p:attrNameLst>
                                          <p:attrName>ppt_w</p:attrName>
                                        </p:attrNameLst>
                                      </p:cBhvr>
                                      <p:tavLst>
                                        <p:tav tm="0">
                                          <p:val>
                                            <p:fltVal val="0"/>
                                          </p:val>
                                        </p:tav>
                                        <p:tav tm="100000">
                                          <p:val>
                                            <p:strVal val="#ppt_w"/>
                                          </p:val>
                                        </p:tav>
                                      </p:tavLst>
                                    </p:anim>
                                    <p:anim calcmode="lin" valueType="num">
                                      <p:cBhvr>
                                        <p:cTn id="129" dur="500" fill="hold"/>
                                        <p:tgtEl>
                                          <p:spTgt spid="59"/>
                                        </p:tgtEl>
                                        <p:attrNameLst>
                                          <p:attrName>ppt_h</p:attrName>
                                        </p:attrNameLst>
                                      </p:cBhvr>
                                      <p:tavLst>
                                        <p:tav tm="0">
                                          <p:val>
                                            <p:strVal val="#ppt_h"/>
                                          </p:val>
                                        </p:tav>
                                        <p:tav tm="100000">
                                          <p:val>
                                            <p:strVal val="#ppt_h"/>
                                          </p:val>
                                        </p:tav>
                                      </p:tavLst>
                                    </p:anim>
                                  </p:childTnLst>
                                </p:cTn>
                              </p:par>
                            </p:childTnLst>
                          </p:cTn>
                        </p:par>
                        <p:par>
                          <p:cTn id="130" fill="hold">
                            <p:stCondLst>
                              <p:cond delay="500"/>
                            </p:stCondLst>
                            <p:childTnLst>
                              <p:par>
                                <p:cTn id="131" presetID="53" presetClass="entr" presetSubtype="16" fill="hold" grpId="0" nodeType="afterEffect">
                                  <p:stCondLst>
                                    <p:cond delay="0"/>
                                  </p:stCondLst>
                                  <p:childTnLst>
                                    <p:set>
                                      <p:cBhvr>
                                        <p:cTn id="132" dur="1" fill="hold">
                                          <p:stCondLst>
                                            <p:cond delay="0"/>
                                          </p:stCondLst>
                                        </p:cTn>
                                        <p:tgtEl>
                                          <p:spTgt spid="119"/>
                                        </p:tgtEl>
                                        <p:attrNameLst>
                                          <p:attrName>style.visibility</p:attrName>
                                        </p:attrNameLst>
                                      </p:cBhvr>
                                      <p:to>
                                        <p:strVal val="visible"/>
                                      </p:to>
                                    </p:set>
                                    <p:anim calcmode="lin" valueType="num">
                                      <p:cBhvr>
                                        <p:cTn id="133" dur="500" fill="hold"/>
                                        <p:tgtEl>
                                          <p:spTgt spid="119"/>
                                        </p:tgtEl>
                                        <p:attrNameLst>
                                          <p:attrName>ppt_w</p:attrName>
                                        </p:attrNameLst>
                                      </p:cBhvr>
                                      <p:tavLst>
                                        <p:tav tm="0">
                                          <p:val>
                                            <p:fltVal val="0"/>
                                          </p:val>
                                        </p:tav>
                                        <p:tav tm="100000">
                                          <p:val>
                                            <p:strVal val="#ppt_w"/>
                                          </p:val>
                                        </p:tav>
                                      </p:tavLst>
                                    </p:anim>
                                    <p:anim calcmode="lin" valueType="num">
                                      <p:cBhvr>
                                        <p:cTn id="134" dur="500" fill="hold"/>
                                        <p:tgtEl>
                                          <p:spTgt spid="119"/>
                                        </p:tgtEl>
                                        <p:attrNameLst>
                                          <p:attrName>ppt_h</p:attrName>
                                        </p:attrNameLst>
                                      </p:cBhvr>
                                      <p:tavLst>
                                        <p:tav tm="0">
                                          <p:val>
                                            <p:fltVal val="0"/>
                                          </p:val>
                                        </p:tav>
                                        <p:tav tm="100000">
                                          <p:val>
                                            <p:strVal val="#ppt_h"/>
                                          </p:val>
                                        </p:tav>
                                      </p:tavLst>
                                    </p:anim>
                                    <p:animEffect transition="in" filter="fade">
                                      <p:cBhvr>
                                        <p:cTn id="135" dur="500"/>
                                        <p:tgtEl>
                                          <p:spTgt spid="119"/>
                                        </p:tgtEl>
                                      </p:cBhvr>
                                    </p:animEffect>
                                  </p:childTnLst>
                                </p:cTn>
                              </p:par>
                            </p:childTnLst>
                          </p:cTn>
                        </p:par>
                        <p:par>
                          <p:cTn id="136" fill="hold">
                            <p:stCondLst>
                              <p:cond delay="1000"/>
                            </p:stCondLst>
                            <p:childTnLst>
                              <p:par>
                                <p:cTn id="137" presetID="10" presetClass="exit" presetSubtype="0" fill="hold" grpId="1" nodeType="afterEffect">
                                  <p:stCondLst>
                                    <p:cond delay="0"/>
                                  </p:stCondLst>
                                  <p:childTnLst>
                                    <p:animEffect transition="out" filter="fade">
                                      <p:cBhvr>
                                        <p:cTn id="138" dur="500"/>
                                        <p:tgtEl>
                                          <p:spTgt spid="46"/>
                                        </p:tgtEl>
                                      </p:cBhvr>
                                    </p:animEffect>
                                    <p:set>
                                      <p:cBhvr>
                                        <p:cTn id="139" dur="1" fill="hold">
                                          <p:stCondLst>
                                            <p:cond delay="499"/>
                                          </p:stCondLst>
                                        </p:cTn>
                                        <p:tgtEl>
                                          <p:spTgt spid="46"/>
                                        </p:tgtEl>
                                        <p:attrNameLst>
                                          <p:attrName>style.visibility</p:attrName>
                                        </p:attrNameLst>
                                      </p:cBhvr>
                                      <p:to>
                                        <p:strVal val="hidden"/>
                                      </p:to>
                                    </p:set>
                                  </p:childTnLst>
                                </p:cTn>
                              </p:par>
                            </p:childTnLst>
                          </p:cTn>
                        </p:par>
                        <p:par>
                          <p:cTn id="140" fill="hold">
                            <p:stCondLst>
                              <p:cond delay="1500"/>
                            </p:stCondLst>
                            <p:childTnLst>
                              <p:par>
                                <p:cTn id="141" presetID="10" presetClass="entr" presetSubtype="0" fill="hold" grpId="0" nodeType="after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fade">
                                      <p:cBhvr>
                                        <p:cTn id="143" dur="500"/>
                                        <p:tgtEl>
                                          <p:spTgt spid="72"/>
                                        </p:tgtEl>
                                      </p:cBhvr>
                                    </p:animEffect>
                                  </p:childTnLst>
                                </p:cTn>
                              </p:par>
                            </p:childTnLst>
                          </p:cTn>
                        </p:par>
                      </p:childTnLst>
                    </p:cTn>
                  </p:par>
                  <p:par>
                    <p:cTn id="144" fill="hold">
                      <p:stCondLst>
                        <p:cond delay="indefinite"/>
                      </p:stCondLst>
                      <p:childTnLst>
                        <p:par>
                          <p:cTn id="145" fill="hold">
                            <p:stCondLst>
                              <p:cond delay="0"/>
                            </p:stCondLst>
                            <p:childTnLst>
                              <p:par>
                                <p:cTn id="146" presetID="17" presetClass="entr" presetSubtype="10" fill="hold" grpId="0" nodeType="clickEffect">
                                  <p:stCondLst>
                                    <p:cond delay="0"/>
                                  </p:stCondLst>
                                  <p:childTnLst>
                                    <p:set>
                                      <p:cBhvr>
                                        <p:cTn id="147" dur="1" fill="hold">
                                          <p:stCondLst>
                                            <p:cond delay="0"/>
                                          </p:stCondLst>
                                        </p:cTn>
                                        <p:tgtEl>
                                          <p:spTgt spid="62"/>
                                        </p:tgtEl>
                                        <p:attrNameLst>
                                          <p:attrName>style.visibility</p:attrName>
                                        </p:attrNameLst>
                                      </p:cBhvr>
                                      <p:to>
                                        <p:strVal val="visible"/>
                                      </p:to>
                                    </p:set>
                                    <p:anim calcmode="lin" valueType="num">
                                      <p:cBhvr>
                                        <p:cTn id="148" dur="500" fill="hold"/>
                                        <p:tgtEl>
                                          <p:spTgt spid="62"/>
                                        </p:tgtEl>
                                        <p:attrNameLst>
                                          <p:attrName>ppt_w</p:attrName>
                                        </p:attrNameLst>
                                      </p:cBhvr>
                                      <p:tavLst>
                                        <p:tav tm="0">
                                          <p:val>
                                            <p:fltVal val="0"/>
                                          </p:val>
                                        </p:tav>
                                        <p:tav tm="100000">
                                          <p:val>
                                            <p:strVal val="#ppt_w"/>
                                          </p:val>
                                        </p:tav>
                                      </p:tavLst>
                                    </p:anim>
                                    <p:anim calcmode="lin" valueType="num">
                                      <p:cBhvr>
                                        <p:cTn id="149" dur="500" fill="hold"/>
                                        <p:tgtEl>
                                          <p:spTgt spid="62"/>
                                        </p:tgtEl>
                                        <p:attrNameLst>
                                          <p:attrName>ppt_h</p:attrName>
                                        </p:attrNameLst>
                                      </p:cBhvr>
                                      <p:tavLst>
                                        <p:tav tm="0">
                                          <p:val>
                                            <p:strVal val="#ppt_h"/>
                                          </p:val>
                                        </p:tav>
                                        <p:tav tm="100000">
                                          <p:val>
                                            <p:strVal val="#ppt_h"/>
                                          </p:val>
                                        </p:tav>
                                      </p:tavLst>
                                    </p:anim>
                                  </p:childTnLst>
                                </p:cTn>
                              </p:par>
                            </p:childTnLst>
                          </p:cTn>
                        </p:par>
                        <p:par>
                          <p:cTn id="150" fill="hold">
                            <p:stCondLst>
                              <p:cond delay="500"/>
                            </p:stCondLst>
                            <p:childTnLst>
                              <p:par>
                                <p:cTn id="151" presetID="53" presetClass="entr" presetSubtype="16" fill="hold" grpId="0" nodeType="afterEffect">
                                  <p:stCondLst>
                                    <p:cond delay="0"/>
                                  </p:stCondLst>
                                  <p:childTnLst>
                                    <p:set>
                                      <p:cBhvr>
                                        <p:cTn id="152" dur="1" fill="hold">
                                          <p:stCondLst>
                                            <p:cond delay="0"/>
                                          </p:stCondLst>
                                        </p:cTn>
                                        <p:tgtEl>
                                          <p:spTgt spid="120"/>
                                        </p:tgtEl>
                                        <p:attrNameLst>
                                          <p:attrName>style.visibility</p:attrName>
                                        </p:attrNameLst>
                                      </p:cBhvr>
                                      <p:to>
                                        <p:strVal val="visible"/>
                                      </p:to>
                                    </p:set>
                                    <p:anim calcmode="lin" valueType="num">
                                      <p:cBhvr>
                                        <p:cTn id="153" dur="500" fill="hold"/>
                                        <p:tgtEl>
                                          <p:spTgt spid="120"/>
                                        </p:tgtEl>
                                        <p:attrNameLst>
                                          <p:attrName>ppt_w</p:attrName>
                                        </p:attrNameLst>
                                      </p:cBhvr>
                                      <p:tavLst>
                                        <p:tav tm="0">
                                          <p:val>
                                            <p:fltVal val="0"/>
                                          </p:val>
                                        </p:tav>
                                        <p:tav tm="100000">
                                          <p:val>
                                            <p:strVal val="#ppt_w"/>
                                          </p:val>
                                        </p:tav>
                                      </p:tavLst>
                                    </p:anim>
                                    <p:anim calcmode="lin" valueType="num">
                                      <p:cBhvr>
                                        <p:cTn id="154" dur="500" fill="hold"/>
                                        <p:tgtEl>
                                          <p:spTgt spid="120"/>
                                        </p:tgtEl>
                                        <p:attrNameLst>
                                          <p:attrName>ppt_h</p:attrName>
                                        </p:attrNameLst>
                                      </p:cBhvr>
                                      <p:tavLst>
                                        <p:tav tm="0">
                                          <p:val>
                                            <p:fltVal val="0"/>
                                          </p:val>
                                        </p:tav>
                                        <p:tav tm="100000">
                                          <p:val>
                                            <p:strVal val="#ppt_h"/>
                                          </p:val>
                                        </p:tav>
                                      </p:tavLst>
                                    </p:anim>
                                    <p:animEffect transition="in" filter="fade">
                                      <p:cBhvr>
                                        <p:cTn id="155" dur="500"/>
                                        <p:tgtEl>
                                          <p:spTgt spid="120"/>
                                        </p:tgtEl>
                                      </p:cBhvr>
                                    </p:animEffect>
                                  </p:childTnLst>
                                </p:cTn>
                              </p:par>
                            </p:childTnLst>
                          </p:cTn>
                        </p:par>
                        <p:par>
                          <p:cTn id="156" fill="hold">
                            <p:stCondLst>
                              <p:cond delay="1000"/>
                            </p:stCondLst>
                            <p:childTnLst>
                              <p:par>
                                <p:cTn id="157" presetID="10" presetClass="exit" presetSubtype="0" fill="hold" grpId="1" nodeType="afterEffect">
                                  <p:stCondLst>
                                    <p:cond delay="0"/>
                                  </p:stCondLst>
                                  <p:childTnLst>
                                    <p:animEffect transition="out" filter="fade">
                                      <p:cBhvr>
                                        <p:cTn id="158" dur="500"/>
                                        <p:tgtEl>
                                          <p:spTgt spid="47"/>
                                        </p:tgtEl>
                                      </p:cBhvr>
                                    </p:animEffect>
                                    <p:set>
                                      <p:cBhvr>
                                        <p:cTn id="159" dur="1" fill="hold">
                                          <p:stCondLst>
                                            <p:cond delay="499"/>
                                          </p:stCondLst>
                                        </p:cTn>
                                        <p:tgtEl>
                                          <p:spTgt spid="47"/>
                                        </p:tgtEl>
                                        <p:attrNameLst>
                                          <p:attrName>style.visibility</p:attrName>
                                        </p:attrNameLst>
                                      </p:cBhvr>
                                      <p:to>
                                        <p:strVal val="hidden"/>
                                      </p:to>
                                    </p:set>
                                  </p:childTnLst>
                                </p:cTn>
                              </p:par>
                            </p:childTnLst>
                          </p:cTn>
                        </p:par>
                        <p:par>
                          <p:cTn id="160" fill="hold">
                            <p:stCondLst>
                              <p:cond delay="1500"/>
                            </p:stCondLst>
                            <p:childTnLst>
                              <p:par>
                                <p:cTn id="161" presetID="10" presetClass="entr" presetSubtype="0" fill="hold" grpId="0" nodeType="afterEffect">
                                  <p:stCondLst>
                                    <p:cond delay="0"/>
                                  </p:stCondLst>
                                  <p:childTnLst>
                                    <p:set>
                                      <p:cBhvr>
                                        <p:cTn id="162" dur="1" fill="hold">
                                          <p:stCondLst>
                                            <p:cond delay="0"/>
                                          </p:stCondLst>
                                        </p:cTn>
                                        <p:tgtEl>
                                          <p:spTgt spid="73"/>
                                        </p:tgtEl>
                                        <p:attrNameLst>
                                          <p:attrName>style.visibility</p:attrName>
                                        </p:attrNameLst>
                                      </p:cBhvr>
                                      <p:to>
                                        <p:strVal val="visible"/>
                                      </p:to>
                                    </p:set>
                                    <p:animEffect transition="in" filter="fade">
                                      <p:cBhvr>
                                        <p:cTn id="163" dur="500"/>
                                        <p:tgtEl>
                                          <p:spTgt spid="73"/>
                                        </p:tgtEl>
                                      </p:cBhvr>
                                    </p:animEffect>
                                  </p:childTnLst>
                                </p:cTn>
                              </p:par>
                            </p:childTnLst>
                          </p:cTn>
                        </p:par>
                      </p:childTnLst>
                    </p:cTn>
                  </p:par>
                  <p:par>
                    <p:cTn id="164" fill="hold">
                      <p:stCondLst>
                        <p:cond delay="indefinite"/>
                      </p:stCondLst>
                      <p:childTnLst>
                        <p:par>
                          <p:cTn id="165" fill="hold">
                            <p:stCondLst>
                              <p:cond delay="0"/>
                            </p:stCondLst>
                            <p:childTnLst>
                              <p:par>
                                <p:cTn id="166" presetID="17" presetClass="entr" presetSubtype="10" fill="hold" grpId="0" nodeType="clickEffect">
                                  <p:stCondLst>
                                    <p:cond delay="0"/>
                                  </p:stCondLst>
                                  <p:childTnLst>
                                    <p:set>
                                      <p:cBhvr>
                                        <p:cTn id="167" dur="1" fill="hold">
                                          <p:stCondLst>
                                            <p:cond delay="0"/>
                                          </p:stCondLst>
                                        </p:cTn>
                                        <p:tgtEl>
                                          <p:spTgt spid="63"/>
                                        </p:tgtEl>
                                        <p:attrNameLst>
                                          <p:attrName>style.visibility</p:attrName>
                                        </p:attrNameLst>
                                      </p:cBhvr>
                                      <p:to>
                                        <p:strVal val="visible"/>
                                      </p:to>
                                    </p:set>
                                    <p:anim calcmode="lin" valueType="num">
                                      <p:cBhvr>
                                        <p:cTn id="168" dur="500" fill="hold"/>
                                        <p:tgtEl>
                                          <p:spTgt spid="63"/>
                                        </p:tgtEl>
                                        <p:attrNameLst>
                                          <p:attrName>ppt_w</p:attrName>
                                        </p:attrNameLst>
                                      </p:cBhvr>
                                      <p:tavLst>
                                        <p:tav tm="0">
                                          <p:val>
                                            <p:fltVal val="0"/>
                                          </p:val>
                                        </p:tav>
                                        <p:tav tm="100000">
                                          <p:val>
                                            <p:strVal val="#ppt_w"/>
                                          </p:val>
                                        </p:tav>
                                      </p:tavLst>
                                    </p:anim>
                                    <p:anim calcmode="lin" valueType="num">
                                      <p:cBhvr>
                                        <p:cTn id="169" dur="500" fill="hold"/>
                                        <p:tgtEl>
                                          <p:spTgt spid="63"/>
                                        </p:tgtEl>
                                        <p:attrNameLst>
                                          <p:attrName>ppt_h</p:attrName>
                                        </p:attrNameLst>
                                      </p:cBhvr>
                                      <p:tavLst>
                                        <p:tav tm="0">
                                          <p:val>
                                            <p:strVal val="#ppt_h"/>
                                          </p:val>
                                        </p:tav>
                                        <p:tav tm="100000">
                                          <p:val>
                                            <p:strVal val="#ppt_h"/>
                                          </p:val>
                                        </p:tav>
                                      </p:tavLst>
                                    </p:anim>
                                  </p:childTnLst>
                                </p:cTn>
                              </p:par>
                            </p:childTnLst>
                          </p:cTn>
                        </p:par>
                        <p:par>
                          <p:cTn id="170" fill="hold">
                            <p:stCondLst>
                              <p:cond delay="500"/>
                            </p:stCondLst>
                            <p:childTnLst>
                              <p:par>
                                <p:cTn id="171" presetID="53" presetClass="entr" presetSubtype="16" fill="hold" grpId="0" nodeType="afterEffect">
                                  <p:stCondLst>
                                    <p:cond delay="0"/>
                                  </p:stCondLst>
                                  <p:childTnLst>
                                    <p:set>
                                      <p:cBhvr>
                                        <p:cTn id="172" dur="1" fill="hold">
                                          <p:stCondLst>
                                            <p:cond delay="0"/>
                                          </p:stCondLst>
                                        </p:cTn>
                                        <p:tgtEl>
                                          <p:spTgt spid="121"/>
                                        </p:tgtEl>
                                        <p:attrNameLst>
                                          <p:attrName>style.visibility</p:attrName>
                                        </p:attrNameLst>
                                      </p:cBhvr>
                                      <p:to>
                                        <p:strVal val="visible"/>
                                      </p:to>
                                    </p:set>
                                    <p:anim calcmode="lin" valueType="num">
                                      <p:cBhvr>
                                        <p:cTn id="173" dur="500" fill="hold"/>
                                        <p:tgtEl>
                                          <p:spTgt spid="121"/>
                                        </p:tgtEl>
                                        <p:attrNameLst>
                                          <p:attrName>ppt_w</p:attrName>
                                        </p:attrNameLst>
                                      </p:cBhvr>
                                      <p:tavLst>
                                        <p:tav tm="0">
                                          <p:val>
                                            <p:fltVal val="0"/>
                                          </p:val>
                                        </p:tav>
                                        <p:tav tm="100000">
                                          <p:val>
                                            <p:strVal val="#ppt_w"/>
                                          </p:val>
                                        </p:tav>
                                      </p:tavLst>
                                    </p:anim>
                                    <p:anim calcmode="lin" valueType="num">
                                      <p:cBhvr>
                                        <p:cTn id="174" dur="500" fill="hold"/>
                                        <p:tgtEl>
                                          <p:spTgt spid="121"/>
                                        </p:tgtEl>
                                        <p:attrNameLst>
                                          <p:attrName>ppt_h</p:attrName>
                                        </p:attrNameLst>
                                      </p:cBhvr>
                                      <p:tavLst>
                                        <p:tav tm="0">
                                          <p:val>
                                            <p:fltVal val="0"/>
                                          </p:val>
                                        </p:tav>
                                        <p:tav tm="100000">
                                          <p:val>
                                            <p:strVal val="#ppt_h"/>
                                          </p:val>
                                        </p:tav>
                                      </p:tavLst>
                                    </p:anim>
                                    <p:animEffect transition="in" filter="fade">
                                      <p:cBhvr>
                                        <p:cTn id="175" dur="500"/>
                                        <p:tgtEl>
                                          <p:spTgt spid="121"/>
                                        </p:tgtEl>
                                      </p:cBhvr>
                                    </p:animEffect>
                                  </p:childTnLst>
                                </p:cTn>
                              </p:par>
                            </p:childTnLst>
                          </p:cTn>
                        </p:par>
                        <p:par>
                          <p:cTn id="176" fill="hold">
                            <p:stCondLst>
                              <p:cond delay="1000"/>
                            </p:stCondLst>
                            <p:childTnLst>
                              <p:par>
                                <p:cTn id="177" presetID="10" presetClass="exit" presetSubtype="0" fill="hold" grpId="1" nodeType="afterEffect">
                                  <p:stCondLst>
                                    <p:cond delay="0"/>
                                  </p:stCondLst>
                                  <p:childTnLst>
                                    <p:animEffect transition="out" filter="fade">
                                      <p:cBhvr>
                                        <p:cTn id="178" dur="500"/>
                                        <p:tgtEl>
                                          <p:spTgt spid="48"/>
                                        </p:tgtEl>
                                      </p:cBhvr>
                                    </p:animEffect>
                                    <p:set>
                                      <p:cBhvr>
                                        <p:cTn id="179" dur="1" fill="hold">
                                          <p:stCondLst>
                                            <p:cond delay="499"/>
                                          </p:stCondLst>
                                        </p:cTn>
                                        <p:tgtEl>
                                          <p:spTgt spid="48"/>
                                        </p:tgtEl>
                                        <p:attrNameLst>
                                          <p:attrName>style.visibility</p:attrName>
                                        </p:attrNameLst>
                                      </p:cBhvr>
                                      <p:to>
                                        <p:strVal val="hidden"/>
                                      </p:to>
                                    </p:set>
                                  </p:childTnLst>
                                </p:cTn>
                              </p:par>
                            </p:childTnLst>
                          </p:cTn>
                        </p:par>
                        <p:par>
                          <p:cTn id="180" fill="hold">
                            <p:stCondLst>
                              <p:cond delay="1500"/>
                            </p:stCondLst>
                            <p:childTnLst>
                              <p:par>
                                <p:cTn id="181" presetID="10" presetClass="entr" presetSubtype="0" fill="hold" grpId="0" nodeType="afterEffect">
                                  <p:stCondLst>
                                    <p:cond delay="0"/>
                                  </p:stCondLst>
                                  <p:childTnLst>
                                    <p:set>
                                      <p:cBhvr>
                                        <p:cTn id="182" dur="1" fill="hold">
                                          <p:stCondLst>
                                            <p:cond delay="0"/>
                                          </p:stCondLst>
                                        </p:cTn>
                                        <p:tgtEl>
                                          <p:spTgt spid="80"/>
                                        </p:tgtEl>
                                        <p:attrNameLst>
                                          <p:attrName>style.visibility</p:attrName>
                                        </p:attrNameLst>
                                      </p:cBhvr>
                                      <p:to>
                                        <p:strVal val="visible"/>
                                      </p:to>
                                    </p:set>
                                    <p:animEffect transition="in" filter="fade">
                                      <p:cBhvr>
                                        <p:cTn id="183" dur="500"/>
                                        <p:tgtEl>
                                          <p:spTgt spid="80"/>
                                        </p:tgtEl>
                                      </p:cBhvr>
                                    </p:animEffect>
                                  </p:childTnLst>
                                </p:cTn>
                              </p:par>
                            </p:childTnLst>
                          </p:cTn>
                        </p:par>
                      </p:childTnLst>
                    </p:cTn>
                  </p:par>
                  <p:par>
                    <p:cTn id="184" fill="hold">
                      <p:stCondLst>
                        <p:cond delay="indefinite"/>
                      </p:stCondLst>
                      <p:childTnLst>
                        <p:par>
                          <p:cTn id="185" fill="hold">
                            <p:stCondLst>
                              <p:cond delay="0"/>
                            </p:stCondLst>
                            <p:childTnLst>
                              <p:par>
                                <p:cTn id="186" presetID="17" presetClass="entr" presetSubtype="10" fill="hold" grpId="0" nodeType="clickEffect">
                                  <p:stCondLst>
                                    <p:cond delay="0"/>
                                  </p:stCondLst>
                                  <p:childTnLst>
                                    <p:set>
                                      <p:cBhvr>
                                        <p:cTn id="187" dur="1" fill="hold">
                                          <p:stCondLst>
                                            <p:cond delay="0"/>
                                          </p:stCondLst>
                                        </p:cTn>
                                        <p:tgtEl>
                                          <p:spTgt spid="64"/>
                                        </p:tgtEl>
                                        <p:attrNameLst>
                                          <p:attrName>style.visibility</p:attrName>
                                        </p:attrNameLst>
                                      </p:cBhvr>
                                      <p:to>
                                        <p:strVal val="visible"/>
                                      </p:to>
                                    </p:set>
                                    <p:anim calcmode="lin" valueType="num">
                                      <p:cBhvr>
                                        <p:cTn id="188" dur="500" fill="hold"/>
                                        <p:tgtEl>
                                          <p:spTgt spid="64"/>
                                        </p:tgtEl>
                                        <p:attrNameLst>
                                          <p:attrName>ppt_w</p:attrName>
                                        </p:attrNameLst>
                                      </p:cBhvr>
                                      <p:tavLst>
                                        <p:tav tm="0">
                                          <p:val>
                                            <p:fltVal val="0"/>
                                          </p:val>
                                        </p:tav>
                                        <p:tav tm="100000">
                                          <p:val>
                                            <p:strVal val="#ppt_w"/>
                                          </p:val>
                                        </p:tav>
                                      </p:tavLst>
                                    </p:anim>
                                    <p:anim calcmode="lin" valueType="num">
                                      <p:cBhvr>
                                        <p:cTn id="189" dur="500" fill="hold"/>
                                        <p:tgtEl>
                                          <p:spTgt spid="64"/>
                                        </p:tgtEl>
                                        <p:attrNameLst>
                                          <p:attrName>ppt_h</p:attrName>
                                        </p:attrNameLst>
                                      </p:cBhvr>
                                      <p:tavLst>
                                        <p:tav tm="0">
                                          <p:val>
                                            <p:strVal val="#ppt_h"/>
                                          </p:val>
                                        </p:tav>
                                        <p:tav tm="100000">
                                          <p:val>
                                            <p:strVal val="#ppt_h"/>
                                          </p:val>
                                        </p:tav>
                                      </p:tavLst>
                                    </p:anim>
                                  </p:childTnLst>
                                </p:cTn>
                              </p:par>
                            </p:childTnLst>
                          </p:cTn>
                        </p:par>
                        <p:par>
                          <p:cTn id="190" fill="hold">
                            <p:stCondLst>
                              <p:cond delay="500"/>
                            </p:stCondLst>
                            <p:childTnLst>
                              <p:par>
                                <p:cTn id="191" presetID="53" presetClass="entr" presetSubtype="16" fill="hold" grpId="0" nodeType="afterEffect">
                                  <p:stCondLst>
                                    <p:cond delay="0"/>
                                  </p:stCondLst>
                                  <p:childTnLst>
                                    <p:set>
                                      <p:cBhvr>
                                        <p:cTn id="192" dur="1" fill="hold">
                                          <p:stCondLst>
                                            <p:cond delay="0"/>
                                          </p:stCondLst>
                                        </p:cTn>
                                        <p:tgtEl>
                                          <p:spTgt spid="122"/>
                                        </p:tgtEl>
                                        <p:attrNameLst>
                                          <p:attrName>style.visibility</p:attrName>
                                        </p:attrNameLst>
                                      </p:cBhvr>
                                      <p:to>
                                        <p:strVal val="visible"/>
                                      </p:to>
                                    </p:set>
                                    <p:anim calcmode="lin" valueType="num">
                                      <p:cBhvr>
                                        <p:cTn id="193" dur="500" fill="hold"/>
                                        <p:tgtEl>
                                          <p:spTgt spid="122"/>
                                        </p:tgtEl>
                                        <p:attrNameLst>
                                          <p:attrName>ppt_w</p:attrName>
                                        </p:attrNameLst>
                                      </p:cBhvr>
                                      <p:tavLst>
                                        <p:tav tm="0">
                                          <p:val>
                                            <p:fltVal val="0"/>
                                          </p:val>
                                        </p:tav>
                                        <p:tav tm="100000">
                                          <p:val>
                                            <p:strVal val="#ppt_w"/>
                                          </p:val>
                                        </p:tav>
                                      </p:tavLst>
                                    </p:anim>
                                    <p:anim calcmode="lin" valueType="num">
                                      <p:cBhvr>
                                        <p:cTn id="194" dur="500" fill="hold"/>
                                        <p:tgtEl>
                                          <p:spTgt spid="122"/>
                                        </p:tgtEl>
                                        <p:attrNameLst>
                                          <p:attrName>ppt_h</p:attrName>
                                        </p:attrNameLst>
                                      </p:cBhvr>
                                      <p:tavLst>
                                        <p:tav tm="0">
                                          <p:val>
                                            <p:fltVal val="0"/>
                                          </p:val>
                                        </p:tav>
                                        <p:tav tm="100000">
                                          <p:val>
                                            <p:strVal val="#ppt_h"/>
                                          </p:val>
                                        </p:tav>
                                      </p:tavLst>
                                    </p:anim>
                                    <p:animEffect transition="in" filter="fade">
                                      <p:cBhvr>
                                        <p:cTn id="195" dur="500"/>
                                        <p:tgtEl>
                                          <p:spTgt spid="122"/>
                                        </p:tgtEl>
                                      </p:cBhvr>
                                    </p:animEffect>
                                  </p:childTnLst>
                                </p:cTn>
                              </p:par>
                            </p:childTnLst>
                          </p:cTn>
                        </p:par>
                        <p:par>
                          <p:cTn id="196" fill="hold">
                            <p:stCondLst>
                              <p:cond delay="1000"/>
                            </p:stCondLst>
                            <p:childTnLst>
                              <p:par>
                                <p:cTn id="197" presetID="10" presetClass="exit" presetSubtype="0" fill="hold" grpId="1" nodeType="afterEffect">
                                  <p:stCondLst>
                                    <p:cond delay="0"/>
                                  </p:stCondLst>
                                  <p:childTnLst>
                                    <p:animEffect transition="out" filter="fade">
                                      <p:cBhvr>
                                        <p:cTn id="198" dur="500"/>
                                        <p:tgtEl>
                                          <p:spTgt spid="49"/>
                                        </p:tgtEl>
                                      </p:cBhvr>
                                    </p:animEffect>
                                    <p:set>
                                      <p:cBhvr>
                                        <p:cTn id="199" dur="1" fill="hold">
                                          <p:stCondLst>
                                            <p:cond delay="499"/>
                                          </p:stCondLst>
                                        </p:cTn>
                                        <p:tgtEl>
                                          <p:spTgt spid="49"/>
                                        </p:tgtEl>
                                        <p:attrNameLst>
                                          <p:attrName>style.visibility</p:attrName>
                                        </p:attrNameLst>
                                      </p:cBhvr>
                                      <p:to>
                                        <p:strVal val="hidden"/>
                                      </p:to>
                                    </p:set>
                                  </p:childTnLst>
                                </p:cTn>
                              </p:par>
                            </p:childTnLst>
                          </p:cTn>
                        </p:par>
                        <p:par>
                          <p:cTn id="200" fill="hold">
                            <p:stCondLst>
                              <p:cond delay="1500"/>
                            </p:stCondLst>
                            <p:childTnLst>
                              <p:par>
                                <p:cTn id="201" presetID="10" presetClass="entr" presetSubtype="0" fill="hold" grpId="0" nodeType="afterEffect">
                                  <p:stCondLst>
                                    <p:cond delay="0"/>
                                  </p:stCondLst>
                                  <p:childTnLst>
                                    <p:set>
                                      <p:cBhvr>
                                        <p:cTn id="202" dur="1" fill="hold">
                                          <p:stCondLst>
                                            <p:cond delay="0"/>
                                          </p:stCondLst>
                                        </p:cTn>
                                        <p:tgtEl>
                                          <p:spTgt spid="81"/>
                                        </p:tgtEl>
                                        <p:attrNameLst>
                                          <p:attrName>style.visibility</p:attrName>
                                        </p:attrNameLst>
                                      </p:cBhvr>
                                      <p:to>
                                        <p:strVal val="visible"/>
                                      </p:to>
                                    </p:set>
                                    <p:animEffect transition="in" filter="fade">
                                      <p:cBhvr>
                                        <p:cTn id="203" dur="500"/>
                                        <p:tgtEl>
                                          <p:spTgt spid="81"/>
                                        </p:tgtEl>
                                      </p:cBhvr>
                                    </p:animEffect>
                                  </p:childTnLst>
                                </p:cTn>
                              </p:par>
                            </p:childTnLst>
                          </p:cTn>
                        </p:par>
                      </p:childTnLst>
                    </p:cTn>
                  </p:par>
                  <p:par>
                    <p:cTn id="204" fill="hold">
                      <p:stCondLst>
                        <p:cond delay="indefinite"/>
                      </p:stCondLst>
                      <p:childTnLst>
                        <p:par>
                          <p:cTn id="205" fill="hold">
                            <p:stCondLst>
                              <p:cond delay="0"/>
                            </p:stCondLst>
                            <p:childTnLst>
                              <p:par>
                                <p:cTn id="206" presetID="17" presetClass="entr" presetSubtype="10" fill="hold" grpId="0" nodeType="clickEffect">
                                  <p:stCondLst>
                                    <p:cond delay="0"/>
                                  </p:stCondLst>
                                  <p:childTnLst>
                                    <p:set>
                                      <p:cBhvr>
                                        <p:cTn id="207" dur="1" fill="hold">
                                          <p:stCondLst>
                                            <p:cond delay="0"/>
                                          </p:stCondLst>
                                        </p:cTn>
                                        <p:tgtEl>
                                          <p:spTgt spid="65"/>
                                        </p:tgtEl>
                                        <p:attrNameLst>
                                          <p:attrName>style.visibility</p:attrName>
                                        </p:attrNameLst>
                                      </p:cBhvr>
                                      <p:to>
                                        <p:strVal val="visible"/>
                                      </p:to>
                                    </p:set>
                                    <p:anim calcmode="lin" valueType="num">
                                      <p:cBhvr>
                                        <p:cTn id="208" dur="500" fill="hold"/>
                                        <p:tgtEl>
                                          <p:spTgt spid="65"/>
                                        </p:tgtEl>
                                        <p:attrNameLst>
                                          <p:attrName>ppt_w</p:attrName>
                                        </p:attrNameLst>
                                      </p:cBhvr>
                                      <p:tavLst>
                                        <p:tav tm="0">
                                          <p:val>
                                            <p:fltVal val="0"/>
                                          </p:val>
                                        </p:tav>
                                        <p:tav tm="100000">
                                          <p:val>
                                            <p:strVal val="#ppt_w"/>
                                          </p:val>
                                        </p:tav>
                                      </p:tavLst>
                                    </p:anim>
                                    <p:anim calcmode="lin" valueType="num">
                                      <p:cBhvr>
                                        <p:cTn id="209" dur="500" fill="hold"/>
                                        <p:tgtEl>
                                          <p:spTgt spid="65"/>
                                        </p:tgtEl>
                                        <p:attrNameLst>
                                          <p:attrName>ppt_h</p:attrName>
                                        </p:attrNameLst>
                                      </p:cBhvr>
                                      <p:tavLst>
                                        <p:tav tm="0">
                                          <p:val>
                                            <p:strVal val="#ppt_h"/>
                                          </p:val>
                                        </p:tav>
                                        <p:tav tm="100000">
                                          <p:val>
                                            <p:strVal val="#ppt_h"/>
                                          </p:val>
                                        </p:tav>
                                      </p:tavLst>
                                    </p:anim>
                                  </p:childTnLst>
                                </p:cTn>
                              </p:par>
                            </p:childTnLst>
                          </p:cTn>
                        </p:par>
                        <p:par>
                          <p:cTn id="210" fill="hold">
                            <p:stCondLst>
                              <p:cond delay="500"/>
                            </p:stCondLst>
                            <p:childTnLst>
                              <p:par>
                                <p:cTn id="211" presetID="53" presetClass="entr" presetSubtype="16" fill="hold" grpId="0" nodeType="afterEffect">
                                  <p:stCondLst>
                                    <p:cond delay="0"/>
                                  </p:stCondLst>
                                  <p:childTnLst>
                                    <p:set>
                                      <p:cBhvr>
                                        <p:cTn id="212" dur="1" fill="hold">
                                          <p:stCondLst>
                                            <p:cond delay="0"/>
                                          </p:stCondLst>
                                        </p:cTn>
                                        <p:tgtEl>
                                          <p:spTgt spid="123"/>
                                        </p:tgtEl>
                                        <p:attrNameLst>
                                          <p:attrName>style.visibility</p:attrName>
                                        </p:attrNameLst>
                                      </p:cBhvr>
                                      <p:to>
                                        <p:strVal val="visible"/>
                                      </p:to>
                                    </p:set>
                                    <p:anim calcmode="lin" valueType="num">
                                      <p:cBhvr>
                                        <p:cTn id="213" dur="500" fill="hold"/>
                                        <p:tgtEl>
                                          <p:spTgt spid="123"/>
                                        </p:tgtEl>
                                        <p:attrNameLst>
                                          <p:attrName>ppt_w</p:attrName>
                                        </p:attrNameLst>
                                      </p:cBhvr>
                                      <p:tavLst>
                                        <p:tav tm="0">
                                          <p:val>
                                            <p:fltVal val="0"/>
                                          </p:val>
                                        </p:tav>
                                        <p:tav tm="100000">
                                          <p:val>
                                            <p:strVal val="#ppt_w"/>
                                          </p:val>
                                        </p:tav>
                                      </p:tavLst>
                                    </p:anim>
                                    <p:anim calcmode="lin" valueType="num">
                                      <p:cBhvr>
                                        <p:cTn id="214" dur="500" fill="hold"/>
                                        <p:tgtEl>
                                          <p:spTgt spid="123"/>
                                        </p:tgtEl>
                                        <p:attrNameLst>
                                          <p:attrName>ppt_h</p:attrName>
                                        </p:attrNameLst>
                                      </p:cBhvr>
                                      <p:tavLst>
                                        <p:tav tm="0">
                                          <p:val>
                                            <p:fltVal val="0"/>
                                          </p:val>
                                        </p:tav>
                                        <p:tav tm="100000">
                                          <p:val>
                                            <p:strVal val="#ppt_h"/>
                                          </p:val>
                                        </p:tav>
                                      </p:tavLst>
                                    </p:anim>
                                    <p:animEffect transition="in" filter="fade">
                                      <p:cBhvr>
                                        <p:cTn id="215" dur="500"/>
                                        <p:tgtEl>
                                          <p:spTgt spid="123"/>
                                        </p:tgtEl>
                                      </p:cBhvr>
                                    </p:animEffect>
                                  </p:childTnLst>
                                </p:cTn>
                              </p:par>
                            </p:childTnLst>
                          </p:cTn>
                        </p:par>
                        <p:par>
                          <p:cTn id="216" fill="hold">
                            <p:stCondLst>
                              <p:cond delay="1000"/>
                            </p:stCondLst>
                            <p:childTnLst>
                              <p:par>
                                <p:cTn id="217" presetID="10" presetClass="exit" presetSubtype="0" fill="hold" grpId="1" nodeType="afterEffect">
                                  <p:stCondLst>
                                    <p:cond delay="0"/>
                                  </p:stCondLst>
                                  <p:childTnLst>
                                    <p:animEffect transition="out" filter="fade">
                                      <p:cBhvr>
                                        <p:cTn id="218" dur="500"/>
                                        <p:tgtEl>
                                          <p:spTgt spid="50"/>
                                        </p:tgtEl>
                                      </p:cBhvr>
                                    </p:animEffect>
                                    <p:set>
                                      <p:cBhvr>
                                        <p:cTn id="219" dur="1" fill="hold">
                                          <p:stCondLst>
                                            <p:cond delay="499"/>
                                          </p:stCondLst>
                                        </p:cTn>
                                        <p:tgtEl>
                                          <p:spTgt spid="50"/>
                                        </p:tgtEl>
                                        <p:attrNameLst>
                                          <p:attrName>style.visibility</p:attrName>
                                        </p:attrNameLst>
                                      </p:cBhvr>
                                      <p:to>
                                        <p:strVal val="hidden"/>
                                      </p:to>
                                    </p:set>
                                  </p:childTnLst>
                                </p:cTn>
                              </p:par>
                            </p:childTnLst>
                          </p:cTn>
                        </p:par>
                        <p:par>
                          <p:cTn id="220" fill="hold">
                            <p:stCondLst>
                              <p:cond delay="1500"/>
                            </p:stCondLst>
                            <p:childTnLst>
                              <p:par>
                                <p:cTn id="221" presetID="10" presetClass="entr" presetSubtype="0" fill="hold" grpId="0" nodeType="afterEffect">
                                  <p:stCondLst>
                                    <p:cond delay="0"/>
                                  </p:stCondLst>
                                  <p:childTnLst>
                                    <p:set>
                                      <p:cBhvr>
                                        <p:cTn id="222" dur="1" fill="hold">
                                          <p:stCondLst>
                                            <p:cond delay="0"/>
                                          </p:stCondLst>
                                        </p:cTn>
                                        <p:tgtEl>
                                          <p:spTgt spid="100"/>
                                        </p:tgtEl>
                                        <p:attrNameLst>
                                          <p:attrName>style.visibility</p:attrName>
                                        </p:attrNameLst>
                                      </p:cBhvr>
                                      <p:to>
                                        <p:strVal val="visible"/>
                                      </p:to>
                                    </p:set>
                                    <p:animEffect transition="in" filter="fade">
                                      <p:cBhvr>
                                        <p:cTn id="223" dur="500"/>
                                        <p:tgtEl>
                                          <p:spTgt spid="100"/>
                                        </p:tgtEl>
                                      </p:cBhvr>
                                    </p:animEffect>
                                  </p:childTnLst>
                                </p:cTn>
                              </p:par>
                            </p:childTnLst>
                          </p:cTn>
                        </p:par>
                      </p:childTnLst>
                    </p:cTn>
                  </p:par>
                  <p:par>
                    <p:cTn id="224" fill="hold">
                      <p:stCondLst>
                        <p:cond delay="indefinite"/>
                      </p:stCondLst>
                      <p:childTnLst>
                        <p:par>
                          <p:cTn id="225" fill="hold">
                            <p:stCondLst>
                              <p:cond delay="0"/>
                            </p:stCondLst>
                            <p:childTnLst>
                              <p:par>
                                <p:cTn id="226" presetID="17" presetClass="entr" presetSubtype="10" fill="hold" grpId="0" nodeType="clickEffect">
                                  <p:stCondLst>
                                    <p:cond delay="0"/>
                                  </p:stCondLst>
                                  <p:childTnLst>
                                    <p:set>
                                      <p:cBhvr>
                                        <p:cTn id="227" dur="1" fill="hold">
                                          <p:stCondLst>
                                            <p:cond delay="0"/>
                                          </p:stCondLst>
                                        </p:cTn>
                                        <p:tgtEl>
                                          <p:spTgt spid="66"/>
                                        </p:tgtEl>
                                        <p:attrNameLst>
                                          <p:attrName>style.visibility</p:attrName>
                                        </p:attrNameLst>
                                      </p:cBhvr>
                                      <p:to>
                                        <p:strVal val="visible"/>
                                      </p:to>
                                    </p:set>
                                    <p:anim calcmode="lin" valueType="num">
                                      <p:cBhvr>
                                        <p:cTn id="228" dur="500" fill="hold"/>
                                        <p:tgtEl>
                                          <p:spTgt spid="66"/>
                                        </p:tgtEl>
                                        <p:attrNameLst>
                                          <p:attrName>ppt_w</p:attrName>
                                        </p:attrNameLst>
                                      </p:cBhvr>
                                      <p:tavLst>
                                        <p:tav tm="0">
                                          <p:val>
                                            <p:fltVal val="0"/>
                                          </p:val>
                                        </p:tav>
                                        <p:tav tm="100000">
                                          <p:val>
                                            <p:strVal val="#ppt_w"/>
                                          </p:val>
                                        </p:tav>
                                      </p:tavLst>
                                    </p:anim>
                                    <p:anim calcmode="lin" valueType="num">
                                      <p:cBhvr>
                                        <p:cTn id="229" dur="500" fill="hold"/>
                                        <p:tgtEl>
                                          <p:spTgt spid="66"/>
                                        </p:tgtEl>
                                        <p:attrNameLst>
                                          <p:attrName>ppt_h</p:attrName>
                                        </p:attrNameLst>
                                      </p:cBhvr>
                                      <p:tavLst>
                                        <p:tav tm="0">
                                          <p:val>
                                            <p:strVal val="#ppt_h"/>
                                          </p:val>
                                        </p:tav>
                                        <p:tav tm="100000">
                                          <p:val>
                                            <p:strVal val="#ppt_h"/>
                                          </p:val>
                                        </p:tav>
                                      </p:tavLst>
                                    </p:anim>
                                  </p:childTnLst>
                                </p:cTn>
                              </p:par>
                            </p:childTnLst>
                          </p:cTn>
                        </p:par>
                        <p:par>
                          <p:cTn id="230" fill="hold">
                            <p:stCondLst>
                              <p:cond delay="500"/>
                            </p:stCondLst>
                            <p:childTnLst>
                              <p:par>
                                <p:cTn id="231" presetID="53" presetClass="entr" presetSubtype="16" fill="hold" grpId="0" nodeType="afterEffect">
                                  <p:stCondLst>
                                    <p:cond delay="0"/>
                                  </p:stCondLst>
                                  <p:childTnLst>
                                    <p:set>
                                      <p:cBhvr>
                                        <p:cTn id="232" dur="1" fill="hold">
                                          <p:stCondLst>
                                            <p:cond delay="0"/>
                                          </p:stCondLst>
                                        </p:cTn>
                                        <p:tgtEl>
                                          <p:spTgt spid="124"/>
                                        </p:tgtEl>
                                        <p:attrNameLst>
                                          <p:attrName>style.visibility</p:attrName>
                                        </p:attrNameLst>
                                      </p:cBhvr>
                                      <p:to>
                                        <p:strVal val="visible"/>
                                      </p:to>
                                    </p:set>
                                    <p:anim calcmode="lin" valueType="num">
                                      <p:cBhvr>
                                        <p:cTn id="233" dur="500" fill="hold"/>
                                        <p:tgtEl>
                                          <p:spTgt spid="124"/>
                                        </p:tgtEl>
                                        <p:attrNameLst>
                                          <p:attrName>ppt_w</p:attrName>
                                        </p:attrNameLst>
                                      </p:cBhvr>
                                      <p:tavLst>
                                        <p:tav tm="0">
                                          <p:val>
                                            <p:fltVal val="0"/>
                                          </p:val>
                                        </p:tav>
                                        <p:tav tm="100000">
                                          <p:val>
                                            <p:strVal val="#ppt_w"/>
                                          </p:val>
                                        </p:tav>
                                      </p:tavLst>
                                    </p:anim>
                                    <p:anim calcmode="lin" valueType="num">
                                      <p:cBhvr>
                                        <p:cTn id="234" dur="500" fill="hold"/>
                                        <p:tgtEl>
                                          <p:spTgt spid="124"/>
                                        </p:tgtEl>
                                        <p:attrNameLst>
                                          <p:attrName>ppt_h</p:attrName>
                                        </p:attrNameLst>
                                      </p:cBhvr>
                                      <p:tavLst>
                                        <p:tav tm="0">
                                          <p:val>
                                            <p:fltVal val="0"/>
                                          </p:val>
                                        </p:tav>
                                        <p:tav tm="100000">
                                          <p:val>
                                            <p:strVal val="#ppt_h"/>
                                          </p:val>
                                        </p:tav>
                                      </p:tavLst>
                                    </p:anim>
                                    <p:animEffect transition="in" filter="fade">
                                      <p:cBhvr>
                                        <p:cTn id="235" dur="500"/>
                                        <p:tgtEl>
                                          <p:spTgt spid="124"/>
                                        </p:tgtEl>
                                      </p:cBhvr>
                                    </p:animEffect>
                                  </p:childTnLst>
                                </p:cTn>
                              </p:par>
                            </p:childTnLst>
                          </p:cTn>
                        </p:par>
                        <p:par>
                          <p:cTn id="236" fill="hold">
                            <p:stCondLst>
                              <p:cond delay="1000"/>
                            </p:stCondLst>
                            <p:childTnLst>
                              <p:par>
                                <p:cTn id="237" presetID="10" presetClass="exit" presetSubtype="0" fill="hold" grpId="1" nodeType="afterEffect">
                                  <p:stCondLst>
                                    <p:cond delay="0"/>
                                  </p:stCondLst>
                                  <p:childTnLst>
                                    <p:animEffect transition="out" filter="fade">
                                      <p:cBhvr>
                                        <p:cTn id="238" dur="500"/>
                                        <p:tgtEl>
                                          <p:spTgt spid="51"/>
                                        </p:tgtEl>
                                      </p:cBhvr>
                                    </p:animEffect>
                                    <p:set>
                                      <p:cBhvr>
                                        <p:cTn id="239" dur="1" fill="hold">
                                          <p:stCondLst>
                                            <p:cond delay="499"/>
                                          </p:stCondLst>
                                        </p:cTn>
                                        <p:tgtEl>
                                          <p:spTgt spid="51"/>
                                        </p:tgtEl>
                                        <p:attrNameLst>
                                          <p:attrName>style.visibility</p:attrName>
                                        </p:attrNameLst>
                                      </p:cBhvr>
                                      <p:to>
                                        <p:strVal val="hidden"/>
                                      </p:to>
                                    </p:set>
                                  </p:childTnLst>
                                </p:cTn>
                              </p:par>
                            </p:childTnLst>
                          </p:cTn>
                        </p:par>
                        <p:par>
                          <p:cTn id="240" fill="hold">
                            <p:stCondLst>
                              <p:cond delay="1500"/>
                            </p:stCondLst>
                            <p:childTnLst>
                              <p:par>
                                <p:cTn id="241" presetID="10" presetClass="entr" presetSubtype="0" fill="hold" grpId="0" nodeType="afterEffect">
                                  <p:stCondLst>
                                    <p:cond delay="0"/>
                                  </p:stCondLst>
                                  <p:childTnLst>
                                    <p:set>
                                      <p:cBhvr>
                                        <p:cTn id="242" dur="1" fill="hold">
                                          <p:stCondLst>
                                            <p:cond delay="0"/>
                                          </p:stCondLst>
                                        </p:cTn>
                                        <p:tgtEl>
                                          <p:spTgt spid="101"/>
                                        </p:tgtEl>
                                        <p:attrNameLst>
                                          <p:attrName>style.visibility</p:attrName>
                                        </p:attrNameLst>
                                      </p:cBhvr>
                                      <p:to>
                                        <p:strVal val="visible"/>
                                      </p:to>
                                    </p:set>
                                    <p:animEffect transition="in" filter="fade">
                                      <p:cBhvr>
                                        <p:cTn id="24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4" grpId="0" animBg="1"/>
      <p:bldP spid="55" grpId="0" animBg="1"/>
      <p:bldP spid="59" grpId="0" animBg="1"/>
      <p:bldP spid="62" grpId="0" animBg="1"/>
      <p:bldP spid="63" grpId="0" animBg="1"/>
      <p:bldP spid="64" grpId="0" animBg="1"/>
      <p:bldP spid="65" grpId="0" animBg="1"/>
      <p:bldP spid="66" grpId="0" animBg="1"/>
      <p:bldP spid="115" grpId="0" animBg="1"/>
      <p:bldP spid="104" grpId="0" animBg="1"/>
      <p:bldP spid="105" grpId="0" animBg="1"/>
      <p:bldP spid="106" grpId="0" animBg="1"/>
      <p:bldP spid="107" grpId="0" animBg="1"/>
      <p:bldP spid="108" grpId="0" animBg="1"/>
      <p:bldP spid="109" grpId="0" animBg="1"/>
      <p:bldP spid="110" grpId="0" animBg="1"/>
      <p:bldP spid="111" grpId="0" animBg="1"/>
      <p:bldP spid="114" grpId="0" animBg="1"/>
      <p:bldP spid="39" grpId="0" animBg="1"/>
      <p:bldP spid="39"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38" grpId="0" animBg="1"/>
      <p:bldP spid="69" grpId="0" animBg="1"/>
      <p:bldP spid="70" grpId="0" animBg="1"/>
      <p:bldP spid="71" grpId="0" animBg="1"/>
      <p:bldP spid="72" grpId="0" animBg="1"/>
      <p:bldP spid="73" grpId="0" animBg="1"/>
      <p:bldP spid="80" grpId="0" animBg="1"/>
      <p:bldP spid="81" grpId="0" animBg="1"/>
      <p:bldP spid="100" grpId="0" animBg="1"/>
      <p:bldP spid="101" grpId="0" animBg="1"/>
      <p:bldP spid="116" grpId="0"/>
      <p:bldP spid="117" grpId="0"/>
      <p:bldP spid="118" grpId="0"/>
      <p:bldP spid="119" grpId="0"/>
      <p:bldP spid="120" grpId="0"/>
      <p:bldP spid="121" grpId="0"/>
      <p:bldP spid="122" grpId="0"/>
      <p:bldP spid="123" grpId="0"/>
      <p:bldP spid="1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05C8-7B2B-4D93-B311-DBEE83D26E60}"/>
              </a:ext>
            </a:extLst>
          </p:cNvPr>
          <p:cNvSpPr>
            <a:spLocks noGrp="1"/>
          </p:cNvSpPr>
          <p:nvPr>
            <p:ph type="title"/>
          </p:nvPr>
        </p:nvSpPr>
        <p:spPr/>
        <p:txBody>
          <a:bodyPr/>
          <a:lstStyle/>
          <a:p>
            <a:r>
              <a:rPr lang="en-US" dirty="0"/>
              <a:t>Data Dependencies</a:t>
            </a:r>
          </a:p>
        </p:txBody>
      </p:sp>
      <p:sp>
        <p:nvSpPr>
          <p:cNvPr id="4" name="Text Placeholder 3">
            <a:extLst>
              <a:ext uri="{FF2B5EF4-FFF2-40B4-BE49-F238E27FC236}">
                <a16:creationId xmlns:a16="http://schemas.microsoft.com/office/drawing/2014/main" id="{A0C9351C-E3DA-4F9B-A9B1-8ACC4B72E791}"/>
              </a:ext>
            </a:extLst>
          </p:cNvPr>
          <p:cNvSpPr>
            <a:spLocks noGrp="1"/>
          </p:cNvSpPr>
          <p:nvPr>
            <p:ph type="body" sz="quarter" idx="10"/>
          </p:nvPr>
        </p:nvSpPr>
        <p:spPr/>
        <p:txBody>
          <a:bodyPr/>
          <a:lstStyle/>
          <a:p>
            <a:r>
              <a:rPr lang="en-US" dirty="0"/>
              <a:t>Not all loops are parallel</a:t>
            </a:r>
          </a:p>
        </p:txBody>
      </p:sp>
      <p:sp>
        <p:nvSpPr>
          <p:cNvPr id="5" name="TextBox 4">
            <a:extLst>
              <a:ext uri="{FF2B5EF4-FFF2-40B4-BE49-F238E27FC236}">
                <a16:creationId xmlns:a16="http://schemas.microsoft.com/office/drawing/2014/main" id="{BF94F7C5-4C73-4B63-943D-44E9FD42F9E6}"/>
              </a:ext>
            </a:extLst>
          </p:cNvPr>
          <p:cNvSpPr txBox="1"/>
          <p:nvPr/>
        </p:nvSpPr>
        <p:spPr>
          <a:xfrm>
            <a:off x="419641" y="1615970"/>
            <a:ext cx="6562184" cy="147732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void</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 </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&lt;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a[i-1];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42" name="Rectangle 41">
            <a:extLst>
              <a:ext uri="{FF2B5EF4-FFF2-40B4-BE49-F238E27FC236}">
                <a16:creationId xmlns:a16="http://schemas.microsoft.com/office/drawing/2014/main" id="{DB9DDFEE-5941-4D24-A351-F1DACADD6E95}"/>
              </a:ext>
            </a:extLst>
          </p:cNvPr>
          <p:cNvSpPr/>
          <p:nvPr/>
        </p:nvSpPr>
        <p:spPr>
          <a:xfrm>
            <a:off x="448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43" name="Rectangle 42">
            <a:extLst>
              <a:ext uri="{FF2B5EF4-FFF2-40B4-BE49-F238E27FC236}">
                <a16:creationId xmlns:a16="http://schemas.microsoft.com/office/drawing/2014/main" id="{39A638A7-8785-478F-AB3F-42BFC04010F1}"/>
              </a:ext>
            </a:extLst>
          </p:cNvPr>
          <p:cNvSpPr/>
          <p:nvPr/>
        </p:nvSpPr>
        <p:spPr>
          <a:xfrm>
            <a:off x="1133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52" name="Rectangle 51">
            <a:extLst>
              <a:ext uri="{FF2B5EF4-FFF2-40B4-BE49-F238E27FC236}">
                <a16:creationId xmlns:a16="http://schemas.microsoft.com/office/drawing/2014/main" id="{6DCBF389-3C70-46DE-BCDE-E2BF4BD01E89}"/>
              </a:ext>
            </a:extLst>
          </p:cNvPr>
          <p:cNvSpPr/>
          <p:nvPr/>
        </p:nvSpPr>
        <p:spPr>
          <a:xfrm>
            <a:off x="1819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53" name="Rectangle 52">
            <a:extLst>
              <a:ext uri="{FF2B5EF4-FFF2-40B4-BE49-F238E27FC236}">
                <a16:creationId xmlns:a16="http://schemas.microsoft.com/office/drawing/2014/main" id="{C26DBD1F-6AFE-47A8-BC52-77207359A427}"/>
              </a:ext>
            </a:extLst>
          </p:cNvPr>
          <p:cNvSpPr/>
          <p:nvPr/>
        </p:nvSpPr>
        <p:spPr>
          <a:xfrm>
            <a:off x="2505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56" name="Rectangle 55">
            <a:extLst>
              <a:ext uri="{FF2B5EF4-FFF2-40B4-BE49-F238E27FC236}">
                <a16:creationId xmlns:a16="http://schemas.microsoft.com/office/drawing/2014/main" id="{9041BC8E-DE9D-4B93-B725-5C7B065627A9}"/>
              </a:ext>
            </a:extLst>
          </p:cNvPr>
          <p:cNvSpPr/>
          <p:nvPr/>
        </p:nvSpPr>
        <p:spPr>
          <a:xfrm>
            <a:off x="3191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15</a:t>
            </a:r>
          </a:p>
        </p:txBody>
      </p:sp>
      <p:sp>
        <p:nvSpPr>
          <p:cNvPr id="57" name="Rectangle 56">
            <a:extLst>
              <a:ext uri="{FF2B5EF4-FFF2-40B4-BE49-F238E27FC236}">
                <a16:creationId xmlns:a16="http://schemas.microsoft.com/office/drawing/2014/main" id="{6888B1FC-74FE-4F6F-9C94-B46AB2AB01B2}"/>
              </a:ext>
            </a:extLst>
          </p:cNvPr>
          <p:cNvSpPr/>
          <p:nvPr/>
        </p:nvSpPr>
        <p:spPr>
          <a:xfrm>
            <a:off x="3877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58" name="Rectangle 57">
            <a:extLst>
              <a:ext uri="{FF2B5EF4-FFF2-40B4-BE49-F238E27FC236}">
                <a16:creationId xmlns:a16="http://schemas.microsoft.com/office/drawing/2014/main" id="{9934E3D0-828A-474B-90D6-90FCB7A638EF}"/>
              </a:ext>
            </a:extLst>
          </p:cNvPr>
          <p:cNvSpPr/>
          <p:nvPr/>
        </p:nvSpPr>
        <p:spPr>
          <a:xfrm>
            <a:off x="4562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28</a:t>
            </a:r>
          </a:p>
        </p:txBody>
      </p:sp>
      <p:sp>
        <p:nvSpPr>
          <p:cNvPr id="60" name="Rectangle 59">
            <a:extLst>
              <a:ext uri="{FF2B5EF4-FFF2-40B4-BE49-F238E27FC236}">
                <a16:creationId xmlns:a16="http://schemas.microsoft.com/office/drawing/2014/main" id="{D0ACFA06-D2D5-4093-8A49-ED72492B9AED}"/>
              </a:ext>
            </a:extLst>
          </p:cNvPr>
          <p:cNvSpPr/>
          <p:nvPr/>
        </p:nvSpPr>
        <p:spPr>
          <a:xfrm>
            <a:off x="5248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36</a:t>
            </a:r>
          </a:p>
        </p:txBody>
      </p:sp>
      <p:sp>
        <p:nvSpPr>
          <p:cNvPr id="61" name="Rectangle 60">
            <a:extLst>
              <a:ext uri="{FF2B5EF4-FFF2-40B4-BE49-F238E27FC236}">
                <a16:creationId xmlns:a16="http://schemas.microsoft.com/office/drawing/2014/main" id="{0A5B6C92-4953-4E19-A65C-1D2385D38C8F}"/>
              </a:ext>
            </a:extLst>
          </p:cNvPr>
          <p:cNvSpPr/>
          <p:nvPr/>
        </p:nvSpPr>
        <p:spPr>
          <a:xfrm>
            <a:off x="5934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45</a:t>
            </a:r>
          </a:p>
        </p:txBody>
      </p:sp>
      <p:sp>
        <p:nvSpPr>
          <p:cNvPr id="67" name="Rectangle 66">
            <a:extLst>
              <a:ext uri="{FF2B5EF4-FFF2-40B4-BE49-F238E27FC236}">
                <a16:creationId xmlns:a16="http://schemas.microsoft.com/office/drawing/2014/main" id="{78B71509-E68A-4694-A224-4DE29616706A}"/>
              </a:ext>
            </a:extLst>
          </p:cNvPr>
          <p:cNvSpPr/>
          <p:nvPr/>
        </p:nvSpPr>
        <p:spPr>
          <a:xfrm>
            <a:off x="6620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55</a:t>
            </a:r>
          </a:p>
        </p:txBody>
      </p:sp>
      <p:sp>
        <p:nvSpPr>
          <p:cNvPr id="68" name="TextBox 67">
            <a:extLst>
              <a:ext uri="{FF2B5EF4-FFF2-40B4-BE49-F238E27FC236}">
                <a16:creationId xmlns:a16="http://schemas.microsoft.com/office/drawing/2014/main" id="{D16961C6-48F7-4C86-BFDB-C10C66F9064F}"/>
              </a:ext>
            </a:extLst>
          </p:cNvPr>
          <p:cNvSpPr txBox="1"/>
          <p:nvPr/>
        </p:nvSpPr>
        <p:spPr>
          <a:xfrm>
            <a:off x="419641" y="1615970"/>
            <a:ext cx="6562184" cy="147732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void</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 </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strike="sngStrike" dirty="0">
                <a:solidFill>
                  <a:srgbClr val="8E4000"/>
                </a:solidFill>
                <a:latin typeface="Consolas" panose="020B0609020204030204" pitchFamily="49" charset="0"/>
                <a:cs typeface="Courier New" panose="02070309020205020404" pitchFamily="49" charset="0"/>
              </a:rPr>
              <a:t>#pragma </a:t>
            </a:r>
            <a:r>
              <a:rPr lang="en-US" sz="2000" strike="sngStrike" dirty="0" err="1">
                <a:solidFill>
                  <a:srgbClr val="8E4000"/>
                </a:solidFill>
                <a:latin typeface="Consolas" panose="020B0609020204030204" pitchFamily="49" charset="0"/>
                <a:cs typeface="Courier New" panose="02070309020205020404" pitchFamily="49" charset="0"/>
              </a:rPr>
              <a:t>acc</a:t>
            </a:r>
            <a:r>
              <a:rPr lang="en-US" sz="2000" strike="sngStrike" dirty="0">
                <a:solidFill>
                  <a:srgbClr val="8E4000"/>
                </a:solidFill>
                <a:latin typeface="Consolas" panose="020B0609020204030204" pitchFamily="49" charset="0"/>
                <a:cs typeface="Courier New" panose="02070309020205020404" pitchFamily="49" charset="0"/>
              </a:rPr>
              <a:t> parallel loop</a:t>
            </a:r>
            <a:endParaRPr lang="en-US" sz="2000" strike="sngStrike"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&lt;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a[i-1];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74" name="Arrow: Curved Down 73">
            <a:extLst>
              <a:ext uri="{FF2B5EF4-FFF2-40B4-BE49-F238E27FC236}">
                <a16:creationId xmlns:a16="http://schemas.microsoft.com/office/drawing/2014/main" id="{20103879-165F-4F25-91B3-C55E8015EED3}"/>
              </a:ext>
            </a:extLst>
          </p:cNvPr>
          <p:cNvSpPr/>
          <p:nvPr/>
        </p:nvSpPr>
        <p:spPr>
          <a:xfrm>
            <a:off x="770382"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urved Down 74">
            <a:extLst>
              <a:ext uri="{FF2B5EF4-FFF2-40B4-BE49-F238E27FC236}">
                <a16:creationId xmlns:a16="http://schemas.microsoft.com/office/drawing/2014/main" id="{ED94EA4E-5706-48ED-9231-6C2CFEB11E38}"/>
              </a:ext>
            </a:extLst>
          </p:cNvPr>
          <p:cNvSpPr/>
          <p:nvPr/>
        </p:nvSpPr>
        <p:spPr>
          <a:xfrm>
            <a:off x="1437894"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Arrow: Curved Down 75">
            <a:extLst>
              <a:ext uri="{FF2B5EF4-FFF2-40B4-BE49-F238E27FC236}">
                <a16:creationId xmlns:a16="http://schemas.microsoft.com/office/drawing/2014/main" id="{775CF7FF-AED6-4930-8E88-FDDA99991C70}"/>
              </a:ext>
            </a:extLst>
          </p:cNvPr>
          <p:cNvSpPr/>
          <p:nvPr/>
        </p:nvSpPr>
        <p:spPr>
          <a:xfrm>
            <a:off x="2123694"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Curved Down 76">
            <a:extLst>
              <a:ext uri="{FF2B5EF4-FFF2-40B4-BE49-F238E27FC236}">
                <a16:creationId xmlns:a16="http://schemas.microsoft.com/office/drawing/2014/main" id="{504716CA-F2E3-4542-AA00-92EA918EB378}"/>
              </a:ext>
            </a:extLst>
          </p:cNvPr>
          <p:cNvSpPr/>
          <p:nvPr/>
        </p:nvSpPr>
        <p:spPr>
          <a:xfrm>
            <a:off x="2805498"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Arrow: Curved Down 77">
            <a:extLst>
              <a:ext uri="{FF2B5EF4-FFF2-40B4-BE49-F238E27FC236}">
                <a16:creationId xmlns:a16="http://schemas.microsoft.com/office/drawing/2014/main" id="{230130A8-25CD-4E52-B859-7C9204F5601F}"/>
              </a:ext>
            </a:extLst>
          </p:cNvPr>
          <p:cNvSpPr/>
          <p:nvPr/>
        </p:nvSpPr>
        <p:spPr>
          <a:xfrm>
            <a:off x="3485713"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Arrow: Curved Down 78">
            <a:extLst>
              <a:ext uri="{FF2B5EF4-FFF2-40B4-BE49-F238E27FC236}">
                <a16:creationId xmlns:a16="http://schemas.microsoft.com/office/drawing/2014/main" id="{628161D1-0E19-452C-99D5-6810D1BA14FB}"/>
              </a:ext>
            </a:extLst>
          </p:cNvPr>
          <p:cNvSpPr/>
          <p:nvPr/>
        </p:nvSpPr>
        <p:spPr>
          <a:xfrm>
            <a:off x="4173860"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Curved Down 81">
            <a:extLst>
              <a:ext uri="{FF2B5EF4-FFF2-40B4-BE49-F238E27FC236}">
                <a16:creationId xmlns:a16="http://schemas.microsoft.com/office/drawing/2014/main" id="{2C89D7C9-5CBB-4CFB-ACA9-3B422700390B}"/>
              </a:ext>
            </a:extLst>
          </p:cNvPr>
          <p:cNvSpPr/>
          <p:nvPr/>
        </p:nvSpPr>
        <p:spPr>
          <a:xfrm>
            <a:off x="4844550"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Curved Down 82">
            <a:extLst>
              <a:ext uri="{FF2B5EF4-FFF2-40B4-BE49-F238E27FC236}">
                <a16:creationId xmlns:a16="http://schemas.microsoft.com/office/drawing/2014/main" id="{31FC47EB-AEED-4128-A2CD-E051ADF11289}"/>
              </a:ext>
            </a:extLst>
          </p:cNvPr>
          <p:cNvSpPr/>
          <p:nvPr/>
        </p:nvSpPr>
        <p:spPr>
          <a:xfrm>
            <a:off x="5539813"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Arrow: Curved Down 83">
            <a:extLst>
              <a:ext uri="{FF2B5EF4-FFF2-40B4-BE49-F238E27FC236}">
                <a16:creationId xmlns:a16="http://schemas.microsoft.com/office/drawing/2014/main" id="{63063E32-3B56-4621-8E65-EEAA9C269A9A}"/>
              </a:ext>
            </a:extLst>
          </p:cNvPr>
          <p:cNvSpPr/>
          <p:nvPr/>
        </p:nvSpPr>
        <p:spPr>
          <a:xfrm>
            <a:off x="6233548"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4E7464AE-AD47-4DAD-9107-6333BFD51943}"/>
              </a:ext>
            </a:extLst>
          </p:cNvPr>
          <p:cNvSpPr/>
          <p:nvPr/>
        </p:nvSpPr>
        <p:spPr>
          <a:xfrm>
            <a:off x="459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6" name="Rectangle 85">
            <a:extLst>
              <a:ext uri="{FF2B5EF4-FFF2-40B4-BE49-F238E27FC236}">
                <a16:creationId xmlns:a16="http://schemas.microsoft.com/office/drawing/2014/main" id="{8C8C9DCC-2A83-4240-BD9B-6E6D3EAA1AE6}"/>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7" name="Rectangle 86">
            <a:extLst>
              <a:ext uri="{FF2B5EF4-FFF2-40B4-BE49-F238E27FC236}">
                <a16:creationId xmlns:a16="http://schemas.microsoft.com/office/drawing/2014/main" id="{868B53CA-1343-4DB2-8A20-A31630580B85}"/>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8" name="Rectangle 87">
            <a:extLst>
              <a:ext uri="{FF2B5EF4-FFF2-40B4-BE49-F238E27FC236}">
                <a16:creationId xmlns:a16="http://schemas.microsoft.com/office/drawing/2014/main" id="{2990CF54-3A39-4600-A0EA-1793834D2863}"/>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9" name="Rectangle 88">
            <a:extLst>
              <a:ext uri="{FF2B5EF4-FFF2-40B4-BE49-F238E27FC236}">
                <a16:creationId xmlns:a16="http://schemas.microsoft.com/office/drawing/2014/main" id="{7BF40858-2163-41A9-85A8-CDCC0C551F30}"/>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0" name="Rectangle 89">
            <a:extLst>
              <a:ext uri="{FF2B5EF4-FFF2-40B4-BE49-F238E27FC236}">
                <a16:creationId xmlns:a16="http://schemas.microsoft.com/office/drawing/2014/main" id="{3D29B488-5345-4C23-A9B4-7CD831109C55}"/>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1" name="Rectangle 90">
            <a:extLst>
              <a:ext uri="{FF2B5EF4-FFF2-40B4-BE49-F238E27FC236}">
                <a16:creationId xmlns:a16="http://schemas.microsoft.com/office/drawing/2014/main" id="{659D4067-1EA5-4971-9649-B69EE1CAEC31}"/>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2" name="Rectangle 91">
            <a:extLst>
              <a:ext uri="{FF2B5EF4-FFF2-40B4-BE49-F238E27FC236}">
                <a16:creationId xmlns:a16="http://schemas.microsoft.com/office/drawing/2014/main" id="{DA2A369D-0B54-4EDE-8C10-880C50DB31BE}"/>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3" name="Rectangle 92">
            <a:extLst>
              <a:ext uri="{FF2B5EF4-FFF2-40B4-BE49-F238E27FC236}">
                <a16:creationId xmlns:a16="http://schemas.microsoft.com/office/drawing/2014/main" id="{39CAA692-8094-40AC-889C-75D047958A39}"/>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4" name="Rectangle 93">
            <a:extLst>
              <a:ext uri="{FF2B5EF4-FFF2-40B4-BE49-F238E27FC236}">
                <a16:creationId xmlns:a16="http://schemas.microsoft.com/office/drawing/2014/main" id="{DE103533-5D9B-49E8-A02E-17390AA4BD7D}"/>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5" name="Rectangle 94">
            <a:extLst>
              <a:ext uri="{FF2B5EF4-FFF2-40B4-BE49-F238E27FC236}">
                <a16:creationId xmlns:a16="http://schemas.microsoft.com/office/drawing/2014/main" id="{7DF329E0-EF2B-45AF-918C-8173BCB0BFF6}"/>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96" name="Rectangle 95">
            <a:extLst>
              <a:ext uri="{FF2B5EF4-FFF2-40B4-BE49-F238E27FC236}">
                <a16:creationId xmlns:a16="http://schemas.microsoft.com/office/drawing/2014/main" id="{13C95CA0-424B-465F-AA02-0BA0EF2B5524}"/>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97" name="Rectangle 96">
            <a:extLst>
              <a:ext uri="{FF2B5EF4-FFF2-40B4-BE49-F238E27FC236}">
                <a16:creationId xmlns:a16="http://schemas.microsoft.com/office/drawing/2014/main" id="{A6F01955-E4A7-40E9-AD75-149E63E71BCF}"/>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98" name="Rectangle 97">
            <a:extLst>
              <a:ext uri="{FF2B5EF4-FFF2-40B4-BE49-F238E27FC236}">
                <a16:creationId xmlns:a16="http://schemas.microsoft.com/office/drawing/2014/main" id="{37B6F9EF-725E-4324-8ABC-232C580CBF83}"/>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a:t>
            </a:r>
          </a:p>
        </p:txBody>
      </p:sp>
      <p:sp>
        <p:nvSpPr>
          <p:cNvPr id="99" name="Rectangle 98">
            <a:extLst>
              <a:ext uri="{FF2B5EF4-FFF2-40B4-BE49-F238E27FC236}">
                <a16:creationId xmlns:a16="http://schemas.microsoft.com/office/drawing/2014/main" id="{135FE56E-4CFE-484C-AF89-09F3D7475633}"/>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102" name="Rectangle 101">
            <a:extLst>
              <a:ext uri="{FF2B5EF4-FFF2-40B4-BE49-F238E27FC236}">
                <a16:creationId xmlns:a16="http://schemas.microsoft.com/office/drawing/2014/main" id="{7A1BEBAD-5079-4292-9551-568D7633CB79}"/>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103" name="Rectangle 102">
            <a:extLst>
              <a:ext uri="{FF2B5EF4-FFF2-40B4-BE49-F238E27FC236}">
                <a16:creationId xmlns:a16="http://schemas.microsoft.com/office/drawing/2014/main" id="{21BFCEBC-3B70-485A-A88D-E23E1F7ABB97}"/>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p>
        </p:txBody>
      </p:sp>
      <p:sp>
        <p:nvSpPr>
          <p:cNvPr id="112" name="Rectangle 111">
            <a:extLst>
              <a:ext uri="{FF2B5EF4-FFF2-40B4-BE49-F238E27FC236}">
                <a16:creationId xmlns:a16="http://schemas.microsoft.com/office/drawing/2014/main" id="{00EA0D3A-EF2C-4032-9615-B00D357ABA05}"/>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113" name="Rectangle 112">
            <a:extLst>
              <a:ext uri="{FF2B5EF4-FFF2-40B4-BE49-F238E27FC236}">
                <a16:creationId xmlns:a16="http://schemas.microsoft.com/office/drawing/2014/main" id="{74B692CF-A93F-46C0-8141-00FECA6D24B7}"/>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115" name="Rectangle 114">
            <a:extLst>
              <a:ext uri="{FF2B5EF4-FFF2-40B4-BE49-F238E27FC236}">
                <a16:creationId xmlns:a16="http://schemas.microsoft.com/office/drawing/2014/main" id="{9BFECC24-8A1D-4E85-8608-1A9C8C360AD8}"/>
              </a:ext>
            </a:extLst>
          </p:cNvPr>
          <p:cNvSpPr/>
          <p:nvPr/>
        </p:nvSpPr>
        <p:spPr>
          <a:xfrm>
            <a:off x="459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116" name="Rectangle 115">
            <a:extLst>
              <a:ext uri="{FF2B5EF4-FFF2-40B4-BE49-F238E27FC236}">
                <a16:creationId xmlns:a16="http://schemas.microsoft.com/office/drawing/2014/main" id="{F0E34F60-D5C4-4666-988A-8063126990A8}"/>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117" name="Rectangle 116">
            <a:extLst>
              <a:ext uri="{FF2B5EF4-FFF2-40B4-BE49-F238E27FC236}">
                <a16:creationId xmlns:a16="http://schemas.microsoft.com/office/drawing/2014/main" id="{90649FFD-6B9F-4481-AB0F-BD0A7D3B679B}"/>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a:t>
            </a:r>
          </a:p>
        </p:txBody>
      </p:sp>
      <p:sp>
        <p:nvSpPr>
          <p:cNvPr id="118" name="Rectangle 117">
            <a:extLst>
              <a:ext uri="{FF2B5EF4-FFF2-40B4-BE49-F238E27FC236}">
                <a16:creationId xmlns:a16="http://schemas.microsoft.com/office/drawing/2014/main" id="{42952EF2-976C-43D8-8DE8-17BC4BE55C67}"/>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119" name="Rectangle 118">
            <a:extLst>
              <a:ext uri="{FF2B5EF4-FFF2-40B4-BE49-F238E27FC236}">
                <a16:creationId xmlns:a16="http://schemas.microsoft.com/office/drawing/2014/main" id="{B5E6CE1F-4A3D-42FD-B389-5252D75259D7}"/>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120" name="Rectangle 119">
            <a:extLst>
              <a:ext uri="{FF2B5EF4-FFF2-40B4-BE49-F238E27FC236}">
                <a16:creationId xmlns:a16="http://schemas.microsoft.com/office/drawing/2014/main" id="{26C31FF4-9552-44F1-A970-20C60C4F5B84}"/>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15</a:t>
            </a:r>
          </a:p>
        </p:txBody>
      </p:sp>
      <p:sp>
        <p:nvSpPr>
          <p:cNvPr id="121" name="Rectangle 120">
            <a:extLst>
              <a:ext uri="{FF2B5EF4-FFF2-40B4-BE49-F238E27FC236}">
                <a16:creationId xmlns:a16="http://schemas.microsoft.com/office/drawing/2014/main" id="{453F676A-E252-4885-B9BB-59B4A51B4FE0}"/>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13</a:t>
            </a:r>
          </a:p>
        </p:txBody>
      </p:sp>
      <p:sp>
        <p:nvSpPr>
          <p:cNvPr id="122" name="Rectangle 121">
            <a:extLst>
              <a:ext uri="{FF2B5EF4-FFF2-40B4-BE49-F238E27FC236}">
                <a16:creationId xmlns:a16="http://schemas.microsoft.com/office/drawing/2014/main" id="{042D79E3-EA46-44B9-B4AF-D94F995DBB34}"/>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123" name="Rectangle 122">
            <a:extLst>
              <a:ext uri="{FF2B5EF4-FFF2-40B4-BE49-F238E27FC236}">
                <a16:creationId xmlns:a16="http://schemas.microsoft.com/office/drawing/2014/main" id="{56A54766-2ECB-41B4-9F71-076E461EEB18}"/>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17</a:t>
            </a:r>
          </a:p>
        </p:txBody>
      </p:sp>
      <p:sp>
        <p:nvSpPr>
          <p:cNvPr id="124" name="Rectangle 123">
            <a:extLst>
              <a:ext uri="{FF2B5EF4-FFF2-40B4-BE49-F238E27FC236}">
                <a16:creationId xmlns:a16="http://schemas.microsoft.com/office/drawing/2014/main" id="{F2113836-61E6-4A75-B74D-5B1E9B27B0D8}"/>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27</a:t>
            </a:r>
          </a:p>
        </p:txBody>
      </p:sp>
      <p:sp>
        <p:nvSpPr>
          <p:cNvPr id="6" name="TextBox 5">
            <a:extLst>
              <a:ext uri="{FF2B5EF4-FFF2-40B4-BE49-F238E27FC236}">
                <a16:creationId xmlns:a16="http://schemas.microsoft.com/office/drawing/2014/main" id="{9D34684D-CEB7-4211-8B08-873678BB9BA6}"/>
              </a:ext>
            </a:extLst>
          </p:cNvPr>
          <p:cNvSpPr txBox="1"/>
          <p:nvPr/>
        </p:nvSpPr>
        <p:spPr>
          <a:xfrm>
            <a:off x="834639"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=1</a:t>
            </a:r>
          </a:p>
        </p:txBody>
      </p:sp>
      <p:sp>
        <p:nvSpPr>
          <p:cNvPr id="134" name="TextBox 133">
            <a:extLst>
              <a:ext uri="{FF2B5EF4-FFF2-40B4-BE49-F238E27FC236}">
                <a16:creationId xmlns:a16="http://schemas.microsoft.com/office/drawing/2014/main" id="{0B4CF87E-A6A4-4BD4-97D7-4784DA11761C}"/>
              </a:ext>
            </a:extLst>
          </p:cNvPr>
          <p:cNvSpPr txBox="1"/>
          <p:nvPr/>
        </p:nvSpPr>
        <p:spPr>
          <a:xfrm>
            <a:off x="1506521"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=2</a:t>
            </a:r>
          </a:p>
        </p:txBody>
      </p:sp>
      <p:sp>
        <p:nvSpPr>
          <p:cNvPr id="135" name="TextBox 134">
            <a:extLst>
              <a:ext uri="{FF2B5EF4-FFF2-40B4-BE49-F238E27FC236}">
                <a16:creationId xmlns:a16="http://schemas.microsoft.com/office/drawing/2014/main" id="{012DC61E-3780-4694-BFAA-382BFE1BDA03}"/>
              </a:ext>
            </a:extLst>
          </p:cNvPr>
          <p:cNvSpPr txBox="1"/>
          <p:nvPr/>
        </p:nvSpPr>
        <p:spPr>
          <a:xfrm>
            <a:off x="2195114"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=3</a:t>
            </a:r>
          </a:p>
        </p:txBody>
      </p:sp>
      <p:sp>
        <p:nvSpPr>
          <p:cNvPr id="136" name="TextBox 135">
            <a:extLst>
              <a:ext uri="{FF2B5EF4-FFF2-40B4-BE49-F238E27FC236}">
                <a16:creationId xmlns:a16="http://schemas.microsoft.com/office/drawing/2014/main" id="{603E569E-7346-4924-B803-F2BB8F2732B6}"/>
              </a:ext>
            </a:extLst>
          </p:cNvPr>
          <p:cNvSpPr txBox="1"/>
          <p:nvPr/>
        </p:nvSpPr>
        <p:spPr>
          <a:xfrm>
            <a:off x="2858305"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=4</a:t>
            </a:r>
          </a:p>
        </p:txBody>
      </p:sp>
      <p:sp>
        <p:nvSpPr>
          <p:cNvPr id="137" name="TextBox 136">
            <a:extLst>
              <a:ext uri="{FF2B5EF4-FFF2-40B4-BE49-F238E27FC236}">
                <a16:creationId xmlns:a16="http://schemas.microsoft.com/office/drawing/2014/main" id="{86AD0B16-7F24-4455-A6EE-DE32BAADF192}"/>
              </a:ext>
            </a:extLst>
          </p:cNvPr>
          <p:cNvSpPr txBox="1"/>
          <p:nvPr/>
        </p:nvSpPr>
        <p:spPr>
          <a:xfrm>
            <a:off x="3541129"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=5</a:t>
            </a:r>
          </a:p>
        </p:txBody>
      </p:sp>
      <p:sp>
        <p:nvSpPr>
          <p:cNvPr id="138" name="TextBox 137">
            <a:extLst>
              <a:ext uri="{FF2B5EF4-FFF2-40B4-BE49-F238E27FC236}">
                <a16:creationId xmlns:a16="http://schemas.microsoft.com/office/drawing/2014/main" id="{35283CEF-D030-437B-AD39-DA68F49BB13D}"/>
              </a:ext>
            </a:extLst>
          </p:cNvPr>
          <p:cNvSpPr txBox="1"/>
          <p:nvPr/>
        </p:nvSpPr>
        <p:spPr>
          <a:xfrm>
            <a:off x="4231064"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=6</a:t>
            </a:r>
          </a:p>
        </p:txBody>
      </p:sp>
      <p:sp>
        <p:nvSpPr>
          <p:cNvPr id="139" name="TextBox 138">
            <a:extLst>
              <a:ext uri="{FF2B5EF4-FFF2-40B4-BE49-F238E27FC236}">
                <a16:creationId xmlns:a16="http://schemas.microsoft.com/office/drawing/2014/main" id="{C302BC17-2821-45E7-8250-39C6AB4B751B}"/>
              </a:ext>
            </a:extLst>
          </p:cNvPr>
          <p:cNvSpPr txBox="1"/>
          <p:nvPr/>
        </p:nvSpPr>
        <p:spPr>
          <a:xfrm>
            <a:off x="4896237"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=7</a:t>
            </a:r>
          </a:p>
        </p:txBody>
      </p:sp>
      <p:sp>
        <p:nvSpPr>
          <p:cNvPr id="140" name="TextBox 139">
            <a:extLst>
              <a:ext uri="{FF2B5EF4-FFF2-40B4-BE49-F238E27FC236}">
                <a16:creationId xmlns:a16="http://schemas.microsoft.com/office/drawing/2014/main" id="{D5051FB9-1FE2-4AB3-934A-85B9BD938CF5}"/>
              </a:ext>
            </a:extLst>
          </p:cNvPr>
          <p:cNvSpPr txBox="1"/>
          <p:nvPr/>
        </p:nvSpPr>
        <p:spPr>
          <a:xfrm>
            <a:off x="5595489" y="424392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=8</a:t>
            </a:r>
          </a:p>
        </p:txBody>
      </p:sp>
      <p:sp>
        <p:nvSpPr>
          <p:cNvPr id="141" name="TextBox 140">
            <a:extLst>
              <a:ext uri="{FF2B5EF4-FFF2-40B4-BE49-F238E27FC236}">
                <a16:creationId xmlns:a16="http://schemas.microsoft.com/office/drawing/2014/main" id="{5795DB2F-3F33-4608-A406-498B99AAAD28}"/>
              </a:ext>
            </a:extLst>
          </p:cNvPr>
          <p:cNvSpPr txBox="1"/>
          <p:nvPr/>
        </p:nvSpPr>
        <p:spPr>
          <a:xfrm>
            <a:off x="6283733" y="424392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=9</a:t>
            </a:r>
          </a:p>
        </p:txBody>
      </p:sp>
      <p:sp>
        <p:nvSpPr>
          <p:cNvPr id="3" name="TextBox 2">
            <a:extLst>
              <a:ext uri="{FF2B5EF4-FFF2-40B4-BE49-F238E27FC236}">
                <a16:creationId xmlns:a16="http://schemas.microsoft.com/office/drawing/2014/main" id="{43E67369-4816-4040-A154-AAFD985ADABE}"/>
              </a:ext>
            </a:extLst>
          </p:cNvPr>
          <p:cNvSpPr txBox="1"/>
          <p:nvPr/>
        </p:nvSpPr>
        <p:spPr>
          <a:xfrm>
            <a:off x="1219509" y="5330794"/>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65" name="TextBox 64">
            <a:extLst>
              <a:ext uri="{FF2B5EF4-FFF2-40B4-BE49-F238E27FC236}">
                <a16:creationId xmlns:a16="http://schemas.microsoft.com/office/drawing/2014/main" id="{D4D51782-AA17-49BA-98BA-6DE250B4BA39}"/>
              </a:ext>
            </a:extLst>
          </p:cNvPr>
          <p:cNvSpPr txBox="1"/>
          <p:nvPr/>
        </p:nvSpPr>
        <p:spPr>
          <a:xfrm>
            <a:off x="1776075" y="5303921"/>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66" name="TextBox 65">
            <a:extLst>
              <a:ext uri="{FF2B5EF4-FFF2-40B4-BE49-F238E27FC236}">
                <a16:creationId xmlns:a16="http://schemas.microsoft.com/office/drawing/2014/main" id="{3EF1E5EC-1A9D-40AA-87CE-DDCCCEE3BE31}"/>
              </a:ext>
            </a:extLst>
          </p:cNvPr>
          <p:cNvSpPr txBox="1"/>
          <p:nvPr/>
        </p:nvSpPr>
        <p:spPr>
          <a:xfrm>
            <a:off x="1219509" y="3109923"/>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71" name="TextBox 70">
            <a:extLst>
              <a:ext uri="{FF2B5EF4-FFF2-40B4-BE49-F238E27FC236}">
                <a16:creationId xmlns:a16="http://schemas.microsoft.com/office/drawing/2014/main" id="{60CF432D-EAEE-4AF0-983A-2BFBD20EEE9F}"/>
              </a:ext>
            </a:extLst>
          </p:cNvPr>
          <p:cNvSpPr txBox="1"/>
          <p:nvPr/>
        </p:nvSpPr>
        <p:spPr>
          <a:xfrm>
            <a:off x="1798652" y="3092596"/>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72" name="TextBox 71">
            <a:extLst>
              <a:ext uri="{FF2B5EF4-FFF2-40B4-BE49-F238E27FC236}">
                <a16:creationId xmlns:a16="http://schemas.microsoft.com/office/drawing/2014/main" id="{2632BC0D-5709-4DFB-94FC-2358C2046AFB}"/>
              </a:ext>
            </a:extLst>
          </p:cNvPr>
          <p:cNvSpPr txBox="1"/>
          <p:nvPr/>
        </p:nvSpPr>
        <p:spPr>
          <a:xfrm>
            <a:off x="2457062" y="3075269"/>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73" name="TextBox 72">
            <a:extLst>
              <a:ext uri="{FF2B5EF4-FFF2-40B4-BE49-F238E27FC236}">
                <a16:creationId xmlns:a16="http://schemas.microsoft.com/office/drawing/2014/main" id="{8C525794-D7CA-48DC-9A8D-ADB98CE79550}"/>
              </a:ext>
            </a:extLst>
          </p:cNvPr>
          <p:cNvSpPr txBox="1"/>
          <p:nvPr/>
        </p:nvSpPr>
        <p:spPr>
          <a:xfrm>
            <a:off x="2472105" y="5305741"/>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80" name="TextBox 79">
            <a:extLst>
              <a:ext uri="{FF2B5EF4-FFF2-40B4-BE49-F238E27FC236}">
                <a16:creationId xmlns:a16="http://schemas.microsoft.com/office/drawing/2014/main" id="{2577C4C1-3FC0-4597-9037-20367A73AC0E}"/>
              </a:ext>
            </a:extLst>
          </p:cNvPr>
          <p:cNvSpPr txBox="1"/>
          <p:nvPr/>
        </p:nvSpPr>
        <p:spPr>
          <a:xfrm>
            <a:off x="3157905" y="5285257"/>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81" name="TextBox 80">
            <a:extLst>
              <a:ext uri="{FF2B5EF4-FFF2-40B4-BE49-F238E27FC236}">
                <a16:creationId xmlns:a16="http://schemas.microsoft.com/office/drawing/2014/main" id="{BD3A8063-6F5D-4FA6-AF7B-149893D4B823}"/>
              </a:ext>
            </a:extLst>
          </p:cNvPr>
          <p:cNvSpPr txBox="1"/>
          <p:nvPr/>
        </p:nvSpPr>
        <p:spPr>
          <a:xfrm>
            <a:off x="3160382" y="3081123"/>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0" name="TextBox 99">
            <a:extLst>
              <a:ext uri="{FF2B5EF4-FFF2-40B4-BE49-F238E27FC236}">
                <a16:creationId xmlns:a16="http://schemas.microsoft.com/office/drawing/2014/main" id="{DD437C8A-B477-47FE-BA40-9E05B02302DF}"/>
              </a:ext>
            </a:extLst>
          </p:cNvPr>
          <p:cNvSpPr txBox="1"/>
          <p:nvPr/>
        </p:nvSpPr>
        <p:spPr>
          <a:xfrm>
            <a:off x="3843205" y="3085530"/>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1" name="TextBox 100">
            <a:extLst>
              <a:ext uri="{FF2B5EF4-FFF2-40B4-BE49-F238E27FC236}">
                <a16:creationId xmlns:a16="http://schemas.microsoft.com/office/drawing/2014/main" id="{4BEFFF51-60D8-4445-9298-70E36157A2FA}"/>
              </a:ext>
            </a:extLst>
          </p:cNvPr>
          <p:cNvSpPr txBox="1"/>
          <p:nvPr/>
        </p:nvSpPr>
        <p:spPr>
          <a:xfrm>
            <a:off x="3853935" y="5292594"/>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4" name="TextBox 103">
            <a:extLst>
              <a:ext uri="{FF2B5EF4-FFF2-40B4-BE49-F238E27FC236}">
                <a16:creationId xmlns:a16="http://schemas.microsoft.com/office/drawing/2014/main" id="{424B4A34-8B9E-445D-88C4-5C38711AB666}"/>
              </a:ext>
            </a:extLst>
          </p:cNvPr>
          <p:cNvSpPr txBox="1"/>
          <p:nvPr/>
        </p:nvSpPr>
        <p:spPr>
          <a:xfrm>
            <a:off x="4506922" y="3074278"/>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5" name="TextBox 104">
            <a:extLst>
              <a:ext uri="{FF2B5EF4-FFF2-40B4-BE49-F238E27FC236}">
                <a16:creationId xmlns:a16="http://schemas.microsoft.com/office/drawing/2014/main" id="{9E15BE65-D182-4E62-9898-B50E4990C009}"/>
              </a:ext>
            </a:extLst>
          </p:cNvPr>
          <p:cNvSpPr txBox="1"/>
          <p:nvPr/>
        </p:nvSpPr>
        <p:spPr>
          <a:xfrm>
            <a:off x="4514784" y="5285601"/>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6" name="TextBox 105">
            <a:extLst>
              <a:ext uri="{FF2B5EF4-FFF2-40B4-BE49-F238E27FC236}">
                <a16:creationId xmlns:a16="http://schemas.microsoft.com/office/drawing/2014/main" id="{D29EE2D2-C479-4D30-BFF8-059B89B5834C}"/>
              </a:ext>
            </a:extLst>
          </p:cNvPr>
          <p:cNvSpPr txBox="1"/>
          <p:nvPr/>
        </p:nvSpPr>
        <p:spPr>
          <a:xfrm>
            <a:off x="5208844" y="3053760"/>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7" name="TextBox 106">
            <a:extLst>
              <a:ext uri="{FF2B5EF4-FFF2-40B4-BE49-F238E27FC236}">
                <a16:creationId xmlns:a16="http://schemas.microsoft.com/office/drawing/2014/main" id="{BF6FC56C-1C48-447C-8000-D2CECA1110EC}"/>
              </a:ext>
            </a:extLst>
          </p:cNvPr>
          <p:cNvSpPr txBox="1"/>
          <p:nvPr/>
        </p:nvSpPr>
        <p:spPr>
          <a:xfrm>
            <a:off x="5226286" y="5291025"/>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8" name="TextBox 107">
            <a:extLst>
              <a:ext uri="{FF2B5EF4-FFF2-40B4-BE49-F238E27FC236}">
                <a16:creationId xmlns:a16="http://schemas.microsoft.com/office/drawing/2014/main" id="{2F61BF63-04C1-4F3B-864F-06C0E5DD0F5C}"/>
              </a:ext>
            </a:extLst>
          </p:cNvPr>
          <p:cNvSpPr txBox="1"/>
          <p:nvPr/>
        </p:nvSpPr>
        <p:spPr>
          <a:xfrm>
            <a:off x="5894644" y="3051934"/>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9" name="TextBox 108">
            <a:extLst>
              <a:ext uri="{FF2B5EF4-FFF2-40B4-BE49-F238E27FC236}">
                <a16:creationId xmlns:a16="http://schemas.microsoft.com/office/drawing/2014/main" id="{5CE3BB94-520E-443B-B31A-B1C38E0B2B55}"/>
              </a:ext>
            </a:extLst>
          </p:cNvPr>
          <p:cNvSpPr txBox="1"/>
          <p:nvPr/>
        </p:nvSpPr>
        <p:spPr>
          <a:xfrm>
            <a:off x="5904846" y="5289873"/>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10" name="TextBox 109">
            <a:extLst>
              <a:ext uri="{FF2B5EF4-FFF2-40B4-BE49-F238E27FC236}">
                <a16:creationId xmlns:a16="http://schemas.microsoft.com/office/drawing/2014/main" id="{305B8DD2-9F80-438C-BA6B-C74FDC41A791}"/>
              </a:ext>
            </a:extLst>
          </p:cNvPr>
          <p:cNvSpPr txBox="1"/>
          <p:nvPr/>
        </p:nvSpPr>
        <p:spPr>
          <a:xfrm>
            <a:off x="6575203" y="3028564"/>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11" name="TextBox 110">
            <a:extLst>
              <a:ext uri="{FF2B5EF4-FFF2-40B4-BE49-F238E27FC236}">
                <a16:creationId xmlns:a16="http://schemas.microsoft.com/office/drawing/2014/main" id="{2E177B80-F8C2-4123-98E9-B333936ACB43}"/>
              </a:ext>
            </a:extLst>
          </p:cNvPr>
          <p:cNvSpPr txBox="1"/>
          <p:nvPr/>
        </p:nvSpPr>
        <p:spPr>
          <a:xfrm>
            <a:off x="6590713" y="5294727"/>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7" name="TextBox 6">
            <a:extLst>
              <a:ext uri="{FF2B5EF4-FFF2-40B4-BE49-F238E27FC236}">
                <a16:creationId xmlns:a16="http://schemas.microsoft.com/office/drawing/2014/main" id="{36A87680-5E19-42E8-919C-680AC4AE7BBD}"/>
              </a:ext>
            </a:extLst>
          </p:cNvPr>
          <p:cNvSpPr txBox="1"/>
          <p:nvPr/>
        </p:nvSpPr>
        <p:spPr>
          <a:xfrm>
            <a:off x="7306056" y="3812008"/>
            <a:ext cx="14510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Sequential</a:t>
            </a:r>
          </a:p>
        </p:txBody>
      </p:sp>
      <p:sp>
        <p:nvSpPr>
          <p:cNvPr id="114" name="TextBox 113">
            <a:extLst>
              <a:ext uri="{FF2B5EF4-FFF2-40B4-BE49-F238E27FC236}">
                <a16:creationId xmlns:a16="http://schemas.microsoft.com/office/drawing/2014/main" id="{972DDD68-E4AB-46A6-B50D-471B1D440238}"/>
              </a:ext>
            </a:extLst>
          </p:cNvPr>
          <p:cNvSpPr txBox="1"/>
          <p:nvPr/>
        </p:nvSpPr>
        <p:spPr>
          <a:xfrm>
            <a:off x="7317486" y="5340027"/>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Parallel</a:t>
            </a:r>
          </a:p>
        </p:txBody>
      </p:sp>
      <p:sp>
        <p:nvSpPr>
          <p:cNvPr id="8" name="TextBox 7">
            <a:extLst>
              <a:ext uri="{FF2B5EF4-FFF2-40B4-BE49-F238E27FC236}">
                <a16:creationId xmlns:a16="http://schemas.microsoft.com/office/drawing/2014/main" id="{C2651B01-1157-4F1A-8B53-4B598E164311}"/>
              </a:ext>
            </a:extLst>
          </p:cNvPr>
          <p:cNvSpPr txBox="1"/>
          <p:nvPr/>
        </p:nvSpPr>
        <p:spPr>
          <a:xfrm>
            <a:off x="6963156" y="1730256"/>
            <a:ext cx="388679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If we attempted to parallelize this loop we would get wrong answers due to a </a:t>
            </a:r>
            <a:r>
              <a:rPr lang="en-US" i="1" dirty="0">
                <a:solidFill>
                  <a:schemeClr val="bg1"/>
                </a:solidFill>
              </a:rPr>
              <a:t>forward dependency.</a:t>
            </a:r>
          </a:p>
        </p:txBody>
      </p:sp>
    </p:spTree>
    <p:extLst>
      <p:ext uri="{BB962C8B-B14F-4D97-AF65-F5344CB8AC3E}">
        <p14:creationId xmlns:p14="http://schemas.microsoft.com/office/powerpoint/2010/main" val="102301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100"/>
                                        <p:tgtEl>
                                          <p:spTgt spid="115"/>
                                        </p:tgtEl>
                                      </p:cBhvr>
                                    </p:animEffect>
                                  </p:childTnLst>
                                </p:cTn>
                              </p:par>
                            </p:childTnLst>
                          </p:cTn>
                        </p:par>
                        <p:par>
                          <p:cTn id="23" fill="hold">
                            <p:stCondLst>
                              <p:cond delay="100"/>
                            </p:stCondLst>
                            <p:childTnLst>
                              <p:par>
                                <p:cTn id="24" presetID="10" presetClass="entr" presetSubtype="0" fill="hold" grpId="0" nodeType="after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100"/>
                                        <p:tgtEl>
                                          <p:spTgt spid="95"/>
                                        </p:tgtEl>
                                      </p:cBhvr>
                                    </p:animEffect>
                                  </p:childTnLst>
                                </p:cTn>
                              </p:par>
                            </p:childTnLst>
                          </p:cTn>
                        </p:par>
                        <p:par>
                          <p:cTn id="27" fill="hold">
                            <p:stCondLst>
                              <p:cond delay="200"/>
                            </p:stCondLst>
                            <p:childTnLst>
                              <p:par>
                                <p:cTn id="28" presetID="10" presetClass="entr" presetSubtype="0" fill="hold" grpId="0" nodeType="after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100"/>
                                        <p:tgtEl>
                                          <p:spTgt spid="96"/>
                                        </p:tgtEl>
                                      </p:cBhvr>
                                    </p:animEffect>
                                  </p:childTnLst>
                                </p:cTn>
                              </p:par>
                            </p:childTnLst>
                          </p:cTn>
                        </p:par>
                        <p:par>
                          <p:cTn id="31" fill="hold">
                            <p:stCondLst>
                              <p:cond delay="300"/>
                            </p:stCondLst>
                            <p:childTnLst>
                              <p:par>
                                <p:cTn id="32" presetID="10" presetClass="entr" presetSubtype="0" fill="hold" grpId="0" nodeType="after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100"/>
                                        <p:tgtEl>
                                          <p:spTgt spid="97"/>
                                        </p:tgtEl>
                                      </p:cBhvr>
                                    </p:animEffect>
                                  </p:childTnLst>
                                </p:cTn>
                              </p:par>
                            </p:childTnLst>
                          </p:cTn>
                        </p:par>
                        <p:par>
                          <p:cTn id="35" fill="hold">
                            <p:stCondLst>
                              <p:cond delay="400"/>
                            </p:stCondLst>
                            <p:childTnLst>
                              <p:par>
                                <p:cTn id="36" presetID="10" presetClass="entr" presetSubtype="0" fill="hold" grpId="0" nodeType="after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100"/>
                                        <p:tgtEl>
                                          <p:spTgt spid="9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100"/>
                                        <p:tgtEl>
                                          <p:spTgt spid="99"/>
                                        </p:tgtEl>
                                      </p:cBhvr>
                                    </p:animEffect>
                                  </p:childTnLst>
                                </p:cTn>
                              </p:par>
                            </p:childTnLst>
                          </p:cTn>
                        </p:par>
                        <p:par>
                          <p:cTn id="43" fill="hold">
                            <p:stCondLst>
                              <p:cond delay="600"/>
                            </p:stCondLst>
                            <p:childTnLst>
                              <p:par>
                                <p:cTn id="44" presetID="10" presetClass="entr" presetSubtype="0" fill="hold" grpId="0" nodeType="afterEffect">
                                  <p:stCondLst>
                                    <p:cond delay="0"/>
                                  </p:stCondLst>
                                  <p:childTnLst>
                                    <p:set>
                                      <p:cBhvr>
                                        <p:cTn id="45" dur="1" fill="hold">
                                          <p:stCondLst>
                                            <p:cond delay="0"/>
                                          </p:stCondLst>
                                        </p:cTn>
                                        <p:tgtEl>
                                          <p:spTgt spid="102"/>
                                        </p:tgtEl>
                                        <p:attrNameLst>
                                          <p:attrName>style.visibility</p:attrName>
                                        </p:attrNameLst>
                                      </p:cBhvr>
                                      <p:to>
                                        <p:strVal val="visible"/>
                                      </p:to>
                                    </p:set>
                                    <p:animEffect transition="in" filter="fade">
                                      <p:cBhvr>
                                        <p:cTn id="46" dur="100"/>
                                        <p:tgtEl>
                                          <p:spTgt spid="102"/>
                                        </p:tgtEl>
                                      </p:cBhvr>
                                    </p:animEffect>
                                  </p:childTnLst>
                                </p:cTn>
                              </p:par>
                            </p:childTnLst>
                          </p:cTn>
                        </p:par>
                        <p:par>
                          <p:cTn id="47" fill="hold">
                            <p:stCondLst>
                              <p:cond delay="700"/>
                            </p:stCondLst>
                            <p:childTnLst>
                              <p:par>
                                <p:cTn id="48" presetID="10" presetClass="entr" presetSubtype="0" fill="hold" grpId="0" nodeType="after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100"/>
                                        <p:tgtEl>
                                          <p:spTgt spid="103"/>
                                        </p:tgtEl>
                                      </p:cBhvr>
                                    </p:animEffect>
                                  </p:childTnLst>
                                </p:cTn>
                              </p:par>
                            </p:childTnLst>
                          </p:cTn>
                        </p:par>
                        <p:par>
                          <p:cTn id="51" fill="hold">
                            <p:stCondLst>
                              <p:cond delay="800"/>
                            </p:stCondLst>
                            <p:childTnLst>
                              <p:par>
                                <p:cTn id="52" presetID="10" presetClass="entr" presetSubtype="0" fill="hold" grpId="0" nodeType="afterEffect">
                                  <p:stCondLst>
                                    <p:cond delay="0"/>
                                  </p:stCondLst>
                                  <p:childTnLst>
                                    <p:set>
                                      <p:cBhvr>
                                        <p:cTn id="53" dur="1" fill="hold">
                                          <p:stCondLst>
                                            <p:cond delay="0"/>
                                          </p:stCondLst>
                                        </p:cTn>
                                        <p:tgtEl>
                                          <p:spTgt spid="112"/>
                                        </p:tgtEl>
                                        <p:attrNameLst>
                                          <p:attrName>style.visibility</p:attrName>
                                        </p:attrNameLst>
                                      </p:cBhvr>
                                      <p:to>
                                        <p:strVal val="visible"/>
                                      </p:to>
                                    </p:set>
                                    <p:animEffect transition="in" filter="fade">
                                      <p:cBhvr>
                                        <p:cTn id="54" dur="100"/>
                                        <p:tgtEl>
                                          <p:spTgt spid="112"/>
                                        </p:tgtEl>
                                      </p:cBhvr>
                                    </p:animEffect>
                                  </p:childTnLst>
                                </p:cTn>
                              </p:par>
                            </p:childTnLst>
                          </p:cTn>
                        </p:par>
                        <p:par>
                          <p:cTn id="55" fill="hold">
                            <p:stCondLst>
                              <p:cond delay="900"/>
                            </p:stCondLst>
                            <p:childTnLst>
                              <p:par>
                                <p:cTn id="56" presetID="10" presetClass="entr" presetSubtype="0" fill="hold" grpId="0" nodeType="after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fade">
                                      <p:cBhvr>
                                        <p:cTn id="58" dur="100"/>
                                        <p:tgtEl>
                                          <p:spTgt spid="113"/>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childTnLst>
                          </p:cTn>
                        </p:par>
                        <p:par>
                          <p:cTn id="79" fill="hold">
                            <p:stCondLst>
                              <p:cond delay="1000"/>
                            </p:stCondLst>
                            <p:childTnLst>
                              <p:par>
                                <p:cTn id="80" presetID="10" presetClass="entr" presetSubtype="0" fill="hold" grpId="0" nodeType="afterEffect">
                                  <p:stCondLst>
                                    <p:cond delay="0"/>
                                  </p:stCondLst>
                                  <p:childTnLst>
                                    <p:set>
                                      <p:cBhvr>
                                        <p:cTn id="81" dur="1" fill="hold">
                                          <p:stCondLst>
                                            <p:cond delay="0"/>
                                          </p:stCondLst>
                                        </p:cTn>
                                        <p:tgtEl>
                                          <p:spTgt spid="114"/>
                                        </p:tgtEl>
                                        <p:attrNameLst>
                                          <p:attrName>style.visibility</p:attrName>
                                        </p:attrNameLst>
                                      </p:cBhvr>
                                      <p:to>
                                        <p:strVal val="visible"/>
                                      </p:to>
                                    </p:set>
                                    <p:animEffect transition="in" filter="fade">
                                      <p:cBhvr>
                                        <p:cTn id="82" dur="500"/>
                                        <p:tgtEl>
                                          <p:spTgt spid="114"/>
                                        </p:tgtEl>
                                      </p:cBhvr>
                                    </p:animEffect>
                                  </p:childTnLst>
                                </p:cTn>
                              </p:par>
                            </p:childTnLst>
                          </p:cTn>
                        </p:par>
                      </p:childTnLst>
                    </p:cTn>
                  </p:par>
                  <p:par>
                    <p:cTn id="83" fill="hold">
                      <p:stCondLst>
                        <p:cond delay="indefinite"/>
                      </p:stCondLst>
                      <p:childTnLst>
                        <p:par>
                          <p:cTn id="84" fill="hold">
                            <p:stCondLst>
                              <p:cond delay="0"/>
                            </p:stCondLst>
                            <p:childTnLst>
                              <p:par>
                                <p:cTn id="85" presetID="17" presetClass="entr" presetSubtype="10" fill="hold" grpId="0" nodeType="clickEffect">
                                  <p:stCondLst>
                                    <p:cond delay="0"/>
                                  </p:stCondLst>
                                  <p:childTnLst>
                                    <p:set>
                                      <p:cBhvr>
                                        <p:cTn id="86" dur="1" fill="hold">
                                          <p:stCondLst>
                                            <p:cond delay="0"/>
                                          </p:stCondLst>
                                        </p:cTn>
                                        <p:tgtEl>
                                          <p:spTgt spid="74"/>
                                        </p:tgtEl>
                                        <p:attrNameLst>
                                          <p:attrName>style.visibility</p:attrName>
                                        </p:attrNameLst>
                                      </p:cBhvr>
                                      <p:to>
                                        <p:strVal val="visible"/>
                                      </p:to>
                                    </p:set>
                                    <p:anim calcmode="lin" valueType="num">
                                      <p:cBhvr>
                                        <p:cTn id="87" dur="500" fill="hold"/>
                                        <p:tgtEl>
                                          <p:spTgt spid="74"/>
                                        </p:tgtEl>
                                        <p:attrNameLst>
                                          <p:attrName>ppt_w</p:attrName>
                                        </p:attrNameLst>
                                      </p:cBhvr>
                                      <p:tavLst>
                                        <p:tav tm="0">
                                          <p:val>
                                            <p:fltVal val="0"/>
                                          </p:val>
                                        </p:tav>
                                        <p:tav tm="100000">
                                          <p:val>
                                            <p:strVal val="#ppt_w"/>
                                          </p:val>
                                        </p:tav>
                                      </p:tavLst>
                                    </p:anim>
                                    <p:anim calcmode="lin" valueType="num">
                                      <p:cBhvr>
                                        <p:cTn id="88" dur="500" fill="hold"/>
                                        <p:tgtEl>
                                          <p:spTgt spid="74"/>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anim calcmode="lin" valueType="num">
                                      <p:cBhvr>
                                        <p:cTn id="91" dur="500" fill="hold"/>
                                        <p:tgtEl>
                                          <p:spTgt spid="75"/>
                                        </p:tgtEl>
                                        <p:attrNameLst>
                                          <p:attrName>ppt_w</p:attrName>
                                        </p:attrNameLst>
                                      </p:cBhvr>
                                      <p:tavLst>
                                        <p:tav tm="0">
                                          <p:val>
                                            <p:fltVal val="0"/>
                                          </p:val>
                                        </p:tav>
                                        <p:tav tm="100000">
                                          <p:val>
                                            <p:strVal val="#ppt_w"/>
                                          </p:val>
                                        </p:tav>
                                      </p:tavLst>
                                    </p:anim>
                                    <p:anim calcmode="lin" valueType="num">
                                      <p:cBhvr>
                                        <p:cTn id="92" dur="500" fill="hold"/>
                                        <p:tgtEl>
                                          <p:spTgt spid="75"/>
                                        </p:tgtEl>
                                        <p:attrNameLst>
                                          <p:attrName>ppt_h</p:attrName>
                                        </p:attrNameLst>
                                      </p:cBhvr>
                                      <p:tavLst>
                                        <p:tav tm="0">
                                          <p:val>
                                            <p:strVal val="#ppt_h"/>
                                          </p:val>
                                        </p:tav>
                                        <p:tav tm="100000">
                                          <p:val>
                                            <p:strVal val="#ppt_h"/>
                                          </p:val>
                                        </p:tav>
                                      </p:tavLst>
                                    </p:anim>
                                  </p:childTnLst>
                                </p:cTn>
                              </p:par>
                            </p:childTnLst>
                          </p:cTn>
                        </p:par>
                        <p:par>
                          <p:cTn id="93" fill="hold">
                            <p:stCondLst>
                              <p:cond delay="500"/>
                            </p:stCondLst>
                            <p:childTnLst>
                              <p:par>
                                <p:cTn id="94" presetID="53" presetClass="entr" presetSubtype="16" fill="hold" grpId="0" nodeType="afterEffect">
                                  <p:stCondLst>
                                    <p:cond delay="0"/>
                                  </p:stCondLst>
                                  <p:childTnLst>
                                    <p:set>
                                      <p:cBhvr>
                                        <p:cTn id="95" dur="1" fill="hold">
                                          <p:stCondLst>
                                            <p:cond delay="0"/>
                                          </p:stCondLst>
                                        </p:cTn>
                                        <p:tgtEl>
                                          <p:spTgt spid="6"/>
                                        </p:tgtEl>
                                        <p:attrNameLst>
                                          <p:attrName>style.visibility</p:attrName>
                                        </p:attrNameLst>
                                      </p:cBhvr>
                                      <p:to>
                                        <p:strVal val="visible"/>
                                      </p:to>
                                    </p:set>
                                    <p:anim calcmode="lin" valueType="num">
                                      <p:cBhvr>
                                        <p:cTn id="96" dur="500" fill="hold"/>
                                        <p:tgtEl>
                                          <p:spTgt spid="6"/>
                                        </p:tgtEl>
                                        <p:attrNameLst>
                                          <p:attrName>ppt_w</p:attrName>
                                        </p:attrNameLst>
                                      </p:cBhvr>
                                      <p:tavLst>
                                        <p:tav tm="0">
                                          <p:val>
                                            <p:fltVal val="0"/>
                                          </p:val>
                                        </p:tav>
                                        <p:tav tm="100000">
                                          <p:val>
                                            <p:strVal val="#ppt_w"/>
                                          </p:val>
                                        </p:tav>
                                      </p:tavLst>
                                    </p:anim>
                                    <p:anim calcmode="lin" valueType="num">
                                      <p:cBhvr>
                                        <p:cTn id="97" dur="500" fill="hold"/>
                                        <p:tgtEl>
                                          <p:spTgt spid="6"/>
                                        </p:tgtEl>
                                        <p:attrNameLst>
                                          <p:attrName>ppt_h</p:attrName>
                                        </p:attrNameLst>
                                      </p:cBhvr>
                                      <p:tavLst>
                                        <p:tav tm="0">
                                          <p:val>
                                            <p:fltVal val="0"/>
                                          </p:val>
                                        </p:tav>
                                        <p:tav tm="100000">
                                          <p:val>
                                            <p:strVal val="#ppt_h"/>
                                          </p:val>
                                        </p:tav>
                                      </p:tavLst>
                                    </p:anim>
                                    <p:animEffect transition="in" filter="fade">
                                      <p:cBhvr>
                                        <p:cTn id="98" dur="500"/>
                                        <p:tgtEl>
                                          <p:spTgt spid="6"/>
                                        </p:tgtEl>
                                      </p:cBhvr>
                                    </p:animEffect>
                                  </p:childTnLst>
                                </p:cTn>
                              </p:par>
                            </p:childTnLst>
                          </p:cTn>
                        </p:par>
                        <p:par>
                          <p:cTn id="99" fill="hold">
                            <p:stCondLst>
                              <p:cond delay="1000"/>
                            </p:stCondLst>
                            <p:childTnLst>
                              <p:par>
                                <p:cTn id="100" presetID="53" presetClass="entr" presetSubtype="16" fill="hold" grpId="0" nodeType="afterEffect">
                                  <p:stCondLst>
                                    <p:cond delay="0"/>
                                  </p:stCondLst>
                                  <p:childTnLst>
                                    <p:set>
                                      <p:cBhvr>
                                        <p:cTn id="101" dur="1" fill="hold">
                                          <p:stCondLst>
                                            <p:cond delay="0"/>
                                          </p:stCondLst>
                                        </p:cTn>
                                        <p:tgtEl>
                                          <p:spTgt spid="134"/>
                                        </p:tgtEl>
                                        <p:attrNameLst>
                                          <p:attrName>style.visibility</p:attrName>
                                        </p:attrNameLst>
                                      </p:cBhvr>
                                      <p:to>
                                        <p:strVal val="visible"/>
                                      </p:to>
                                    </p:set>
                                    <p:anim calcmode="lin" valueType="num">
                                      <p:cBhvr>
                                        <p:cTn id="102" dur="500" fill="hold"/>
                                        <p:tgtEl>
                                          <p:spTgt spid="134"/>
                                        </p:tgtEl>
                                        <p:attrNameLst>
                                          <p:attrName>ppt_w</p:attrName>
                                        </p:attrNameLst>
                                      </p:cBhvr>
                                      <p:tavLst>
                                        <p:tav tm="0">
                                          <p:val>
                                            <p:fltVal val="0"/>
                                          </p:val>
                                        </p:tav>
                                        <p:tav tm="100000">
                                          <p:val>
                                            <p:strVal val="#ppt_w"/>
                                          </p:val>
                                        </p:tav>
                                      </p:tavLst>
                                    </p:anim>
                                    <p:anim calcmode="lin" valueType="num">
                                      <p:cBhvr>
                                        <p:cTn id="103" dur="500" fill="hold"/>
                                        <p:tgtEl>
                                          <p:spTgt spid="134"/>
                                        </p:tgtEl>
                                        <p:attrNameLst>
                                          <p:attrName>ppt_h</p:attrName>
                                        </p:attrNameLst>
                                      </p:cBhvr>
                                      <p:tavLst>
                                        <p:tav tm="0">
                                          <p:val>
                                            <p:fltVal val="0"/>
                                          </p:val>
                                        </p:tav>
                                        <p:tav tm="100000">
                                          <p:val>
                                            <p:strVal val="#ppt_h"/>
                                          </p:val>
                                        </p:tav>
                                      </p:tavLst>
                                    </p:anim>
                                    <p:animEffect transition="in" filter="fade">
                                      <p:cBhvr>
                                        <p:cTn id="104" dur="500"/>
                                        <p:tgtEl>
                                          <p:spTgt spid="13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95"/>
                                        </p:tgtEl>
                                      </p:cBhvr>
                                    </p:animEffect>
                                    <p:set>
                                      <p:cBhvr>
                                        <p:cTn id="109" dur="1" fill="hold">
                                          <p:stCondLst>
                                            <p:cond delay="499"/>
                                          </p:stCondLst>
                                        </p:cTn>
                                        <p:tgtEl>
                                          <p:spTgt spid="95"/>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96"/>
                                        </p:tgtEl>
                                      </p:cBhvr>
                                    </p:animEffect>
                                    <p:set>
                                      <p:cBhvr>
                                        <p:cTn id="112" dur="1" fill="hold">
                                          <p:stCondLst>
                                            <p:cond delay="499"/>
                                          </p:stCondLst>
                                        </p:cTn>
                                        <p:tgtEl>
                                          <p:spTgt spid="96"/>
                                        </p:tgtEl>
                                        <p:attrNameLst>
                                          <p:attrName>style.visibility</p:attrName>
                                        </p:attrNameLst>
                                      </p:cBhvr>
                                      <p:to>
                                        <p:strVal val="hidden"/>
                                      </p:to>
                                    </p:se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6"/>
                                        </p:tgtEl>
                                        <p:attrNameLst>
                                          <p:attrName>style.visibility</p:attrName>
                                        </p:attrNameLst>
                                      </p:cBhvr>
                                      <p:to>
                                        <p:strVal val="visible"/>
                                      </p:to>
                                    </p:set>
                                    <p:animEffect transition="in" filter="fade">
                                      <p:cBhvr>
                                        <p:cTn id="119" dur="500"/>
                                        <p:tgtEl>
                                          <p:spTgt spid="116"/>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grpId="0" nodeType="clickEffect">
                                  <p:stCondLst>
                                    <p:cond delay="0"/>
                                  </p:stCondLst>
                                  <p:childTnLst>
                                    <p:set>
                                      <p:cBhvr>
                                        <p:cTn id="123" dur="1" fill="hold">
                                          <p:stCondLst>
                                            <p:cond delay="0"/>
                                          </p:stCondLst>
                                        </p:cTn>
                                        <p:tgtEl>
                                          <p:spTgt spid="3"/>
                                        </p:tgtEl>
                                        <p:attrNameLst>
                                          <p:attrName>style.visibility</p:attrName>
                                        </p:attrNameLst>
                                      </p:cBhvr>
                                      <p:to>
                                        <p:strVal val="visible"/>
                                      </p:to>
                                    </p:set>
                                    <p:anim calcmode="lin" valueType="num">
                                      <p:cBhvr>
                                        <p:cTn id="124" dur="500" fill="hold"/>
                                        <p:tgtEl>
                                          <p:spTgt spid="3"/>
                                        </p:tgtEl>
                                        <p:attrNameLst>
                                          <p:attrName>ppt_w</p:attrName>
                                        </p:attrNameLst>
                                      </p:cBhvr>
                                      <p:tavLst>
                                        <p:tav tm="0">
                                          <p:val>
                                            <p:fltVal val="0"/>
                                          </p:val>
                                        </p:tav>
                                        <p:tav tm="100000">
                                          <p:val>
                                            <p:strVal val="#ppt_w"/>
                                          </p:val>
                                        </p:tav>
                                      </p:tavLst>
                                    </p:anim>
                                    <p:anim calcmode="lin" valueType="num">
                                      <p:cBhvr>
                                        <p:cTn id="125" dur="500" fill="hold"/>
                                        <p:tgtEl>
                                          <p:spTgt spid="3"/>
                                        </p:tgtEl>
                                        <p:attrNameLst>
                                          <p:attrName>ppt_h</p:attrName>
                                        </p:attrNameLst>
                                      </p:cBhvr>
                                      <p:tavLst>
                                        <p:tav tm="0">
                                          <p:val>
                                            <p:fltVal val="0"/>
                                          </p:val>
                                        </p:tav>
                                        <p:tav tm="100000">
                                          <p:val>
                                            <p:strVal val="#ppt_h"/>
                                          </p:val>
                                        </p:tav>
                                      </p:tavLst>
                                    </p:anim>
                                    <p:animEffect transition="in" filter="fade">
                                      <p:cBhvr>
                                        <p:cTn id="126" dur="500"/>
                                        <p:tgtEl>
                                          <p:spTgt spid="3"/>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66"/>
                                        </p:tgtEl>
                                        <p:attrNameLst>
                                          <p:attrName>style.visibility</p:attrName>
                                        </p:attrNameLst>
                                      </p:cBhvr>
                                      <p:to>
                                        <p:strVal val="visible"/>
                                      </p:to>
                                    </p:set>
                                    <p:anim calcmode="lin" valueType="num">
                                      <p:cBhvr>
                                        <p:cTn id="129" dur="500" fill="hold"/>
                                        <p:tgtEl>
                                          <p:spTgt spid="66"/>
                                        </p:tgtEl>
                                        <p:attrNameLst>
                                          <p:attrName>ppt_w</p:attrName>
                                        </p:attrNameLst>
                                      </p:cBhvr>
                                      <p:tavLst>
                                        <p:tav tm="0">
                                          <p:val>
                                            <p:fltVal val="0"/>
                                          </p:val>
                                        </p:tav>
                                        <p:tav tm="100000">
                                          <p:val>
                                            <p:strVal val="#ppt_w"/>
                                          </p:val>
                                        </p:tav>
                                      </p:tavLst>
                                    </p:anim>
                                    <p:anim calcmode="lin" valueType="num">
                                      <p:cBhvr>
                                        <p:cTn id="130" dur="500" fill="hold"/>
                                        <p:tgtEl>
                                          <p:spTgt spid="66"/>
                                        </p:tgtEl>
                                        <p:attrNameLst>
                                          <p:attrName>ppt_h</p:attrName>
                                        </p:attrNameLst>
                                      </p:cBhvr>
                                      <p:tavLst>
                                        <p:tav tm="0">
                                          <p:val>
                                            <p:fltVal val="0"/>
                                          </p:val>
                                        </p:tav>
                                        <p:tav tm="100000">
                                          <p:val>
                                            <p:strVal val="#ppt_h"/>
                                          </p:val>
                                        </p:tav>
                                      </p:tavLst>
                                    </p:anim>
                                    <p:animEffect transition="in" filter="fade">
                                      <p:cBhvr>
                                        <p:cTn id="131" dur="500"/>
                                        <p:tgtEl>
                                          <p:spTgt spid="66"/>
                                        </p:tgtEl>
                                      </p:cBhvr>
                                    </p:animEffect>
                                  </p:childTnLst>
                                </p:cTn>
                              </p:par>
                            </p:childTnLst>
                          </p:cTn>
                        </p:par>
                        <p:par>
                          <p:cTn id="132" fill="hold">
                            <p:stCondLst>
                              <p:cond delay="500"/>
                            </p:stCondLst>
                            <p:childTnLst>
                              <p:par>
                                <p:cTn id="133" presetID="53" presetClass="entr" presetSubtype="16" fill="hold" grpId="0" nodeType="afterEffect">
                                  <p:stCondLst>
                                    <p:cond delay="0"/>
                                  </p:stCondLst>
                                  <p:childTnLst>
                                    <p:set>
                                      <p:cBhvr>
                                        <p:cTn id="134" dur="1" fill="hold">
                                          <p:stCondLst>
                                            <p:cond delay="0"/>
                                          </p:stCondLst>
                                        </p:cTn>
                                        <p:tgtEl>
                                          <p:spTgt spid="65"/>
                                        </p:tgtEl>
                                        <p:attrNameLst>
                                          <p:attrName>style.visibility</p:attrName>
                                        </p:attrNameLst>
                                      </p:cBhvr>
                                      <p:to>
                                        <p:strVal val="visible"/>
                                      </p:to>
                                    </p:set>
                                    <p:anim calcmode="lin" valueType="num">
                                      <p:cBhvr>
                                        <p:cTn id="135" dur="500" fill="hold"/>
                                        <p:tgtEl>
                                          <p:spTgt spid="65"/>
                                        </p:tgtEl>
                                        <p:attrNameLst>
                                          <p:attrName>ppt_w</p:attrName>
                                        </p:attrNameLst>
                                      </p:cBhvr>
                                      <p:tavLst>
                                        <p:tav tm="0">
                                          <p:val>
                                            <p:fltVal val="0"/>
                                          </p:val>
                                        </p:tav>
                                        <p:tav tm="100000">
                                          <p:val>
                                            <p:strVal val="#ppt_w"/>
                                          </p:val>
                                        </p:tav>
                                      </p:tavLst>
                                    </p:anim>
                                    <p:anim calcmode="lin" valueType="num">
                                      <p:cBhvr>
                                        <p:cTn id="136" dur="500" fill="hold"/>
                                        <p:tgtEl>
                                          <p:spTgt spid="65"/>
                                        </p:tgtEl>
                                        <p:attrNameLst>
                                          <p:attrName>ppt_h</p:attrName>
                                        </p:attrNameLst>
                                      </p:cBhvr>
                                      <p:tavLst>
                                        <p:tav tm="0">
                                          <p:val>
                                            <p:fltVal val="0"/>
                                          </p:val>
                                        </p:tav>
                                        <p:tav tm="100000">
                                          <p:val>
                                            <p:strVal val="#ppt_h"/>
                                          </p:val>
                                        </p:tav>
                                      </p:tavLst>
                                    </p:anim>
                                    <p:animEffect transition="in" filter="fade">
                                      <p:cBhvr>
                                        <p:cTn id="137" dur="500"/>
                                        <p:tgtEl>
                                          <p:spTgt spid="65"/>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71"/>
                                        </p:tgtEl>
                                        <p:attrNameLst>
                                          <p:attrName>style.visibility</p:attrName>
                                        </p:attrNameLst>
                                      </p:cBhvr>
                                      <p:to>
                                        <p:strVal val="visible"/>
                                      </p:to>
                                    </p:set>
                                    <p:anim calcmode="lin" valueType="num">
                                      <p:cBhvr>
                                        <p:cTn id="140" dur="500" fill="hold"/>
                                        <p:tgtEl>
                                          <p:spTgt spid="71"/>
                                        </p:tgtEl>
                                        <p:attrNameLst>
                                          <p:attrName>ppt_w</p:attrName>
                                        </p:attrNameLst>
                                      </p:cBhvr>
                                      <p:tavLst>
                                        <p:tav tm="0">
                                          <p:val>
                                            <p:fltVal val="0"/>
                                          </p:val>
                                        </p:tav>
                                        <p:tav tm="100000">
                                          <p:val>
                                            <p:strVal val="#ppt_w"/>
                                          </p:val>
                                        </p:tav>
                                      </p:tavLst>
                                    </p:anim>
                                    <p:anim calcmode="lin" valueType="num">
                                      <p:cBhvr>
                                        <p:cTn id="141" dur="500" fill="hold"/>
                                        <p:tgtEl>
                                          <p:spTgt spid="71"/>
                                        </p:tgtEl>
                                        <p:attrNameLst>
                                          <p:attrName>ppt_h</p:attrName>
                                        </p:attrNameLst>
                                      </p:cBhvr>
                                      <p:tavLst>
                                        <p:tav tm="0">
                                          <p:val>
                                            <p:fltVal val="0"/>
                                          </p:val>
                                        </p:tav>
                                        <p:tav tm="100000">
                                          <p:val>
                                            <p:strVal val="#ppt_h"/>
                                          </p:val>
                                        </p:tav>
                                      </p:tavLst>
                                    </p:anim>
                                    <p:animEffect transition="in" filter="fade">
                                      <p:cBhvr>
                                        <p:cTn id="142" dur="500"/>
                                        <p:tgtEl>
                                          <p:spTgt spid="71"/>
                                        </p:tgtEl>
                                      </p:cBhvr>
                                    </p:animEffect>
                                  </p:childTnLst>
                                </p:cTn>
                              </p:par>
                            </p:childTnLst>
                          </p:cTn>
                        </p:par>
                      </p:childTnLst>
                    </p:cTn>
                  </p:par>
                  <p:par>
                    <p:cTn id="143" fill="hold">
                      <p:stCondLst>
                        <p:cond delay="indefinite"/>
                      </p:stCondLst>
                      <p:childTnLst>
                        <p:par>
                          <p:cTn id="144" fill="hold">
                            <p:stCondLst>
                              <p:cond delay="0"/>
                            </p:stCondLst>
                            <p:childTnLst>
                              <p:par>
                                <p:cTn id="145" presetID="17" presetClass="entr" presetSubtype="10" fill="hold" grpId="0" nodeType="clickEffect">
                                  <p:stCondLst>
                                    <p:cond delay="0"/>
                                  </p:stCondLst>
                                  <p:childTnLst>
                                    <p:set>
                                      <p:cBhvr>
                                        <p:cTn id="146" dur="1" fill="hold">
                                          <p:stCondLst>
                                            <p:cond delay="0"/>
                                          </p:stCondLst>
                                        </p:cTn>
                                        <p:tgtEl>
                                          <p:spTgt spid="76"/>
                                        </p:tgtEl>
                                        <p:attrNameLst>
                                          <p:attrName>style.visibility</p:attrName>
                                        </p:attrNameLst>
                                      </p:cBhvr>
                                      <p:to>
                                        <p:strVal val="visible"/>
                                      </p:to>
                                    </p:set>
                                    <p:anim calcmode="lin" valueType="num">
                                      <p:cBhvr>
                                        <p:cTn id="147" dur="500" fill="hold"/>
                                        <p:tgtEl>
                                          <p:spTgt spid="76"/>
                                        </p:tgtEl>
                                        <p:attrNameLst>
                                          <p:attrName>ppt_w</p:attrName>
                                        </p:attrNameLst>
                                      </p:cBhvr>
                                      <p:tavLst>
                                        <p:tav tm="0">
                                          <p:val>
                                            <p:fltVal val="0"/>
                                          </p:val>
                                        </p:tav>
                                        <p:tav tm="100000">
                                          <p:val>
                                            <p:strVal val="#ppt_w"/>
                                          </p:val>
                                        </p:tav>
                                      </p:tavLst>
                                    </p:anim>
                                    <p:anim calcmode="lin" valueType="num">
                                      <p:cBhvr>
                                        <p:cTn id="148" dur="500" fill="hold"/>
                                        <p:tgtEl>
                                          <p:spTgt spid="76"/>
                                        </p:tgtEl>
                                        <p:attrNameLst>
                                          <p:attrName>ppt_h</p:attrName>
                                        </p:attrNameLst>
                                      </p:cBhvr>
                                      <p:tavLst>
                                        <p:tav tm="0">
                                          <p:val>
                                            <p:strVal val="#ppt_h"/>
                                          </p:val>
                                        </p:tav>
                                        <p:tav tm="100000">
                                          <p:val>
                                            <p:strVal val="#ppt_h"/>
                                          </p:val>
                                        </p:tav>
                                      </p:tavLst>
                                    </p:anim>
                                  </p:childTnLst>
                                </p:cTn>
                              </p:par>
                              <p:par>
                                <p:cTn id="149" presetID="17" presetClass="entr" presetSubtype="10" fill="hold" grpId="0" nodeType="withEffect">
                                  <p:stCondLst>
                                    <p:cond delay="0"/>
                                  </p:stCondLst>
                                  <p:childTnLst>
                                    <p:set>
                                      <p:cBhvr>
                                        <p:cTn id="150" dur="1" fill="hold">
                                          <p:stCondLst>
                                            <p:cond delay="0"/>
                                          </p:stCondLst>
                                        </p:cTn>
                                        <p:tgtEl>
                                          <p:spTgt spid="77"/>
                                        </p:tgtEl>
                                        <p:attrNameLst>
                                          <p:attrName>style.visibility</p:attrName>
                                        </p:attrNameLst>
                                      </p:cBhvr>
                                      <p:to>
                                        <p:strVal val="visible"/>
                                      </p:to>
                                    </p:set>
                                    <p:anim calcmode="lin" valueType="num">
                                      <p:cBhvr>
                                        <p:cTn id="151" dur="500" fill="hold"/>
                                        <p:tgtEl>
                                          <p:spTgt spid="77"/>
                                        </p:tgtEl>
                                        <p:attrNameLst>
                                          <p:attrName>ppt_w</p:attrName>
                                        </p:attrNameLst>
                                      </p:cBhvr>
                                      <p:tavLst>
                                        <p:tav tm="0">
                                          <p:val>
                                            <p:fltVal val="0"/>
                                          </p:val>
                                        </p:tav>
                                        <p:tav tm="100000">
                                          <p:val>
                                            <p:strVal val="#ppt_w"/>
                                          </p:val>
                                        </p:tav>
                                      </p:tavLst>
                                    </p:anim>
                                    <p:anim calcmode="lin" valueType="num">
                                      <p:cBhvr>
                                        <p:cTn id="152" dur="500" fill="hold"/>
                                        <p:tgtEl>
                                          <p:spTgt spid="77"/>
                                        </p:tgtEl>
                                        <p:attrNameLst>
                                          <p:attrName>ppt_h</p:attrName>
                                        </p:attrNameLst>
                                      </p:cBhvr>
                                      <p:tavLst>
                                        <p:tav tm="0">
                                          <p:val>
                                            <p:strVal val="#ppt_h"/>
                                          </p:val>
                                        </p:tav>
                                        <p:tav tm="100000">
                                          <p:val>
                                            <p:strVal val="#ppt_h"/>
                                          </p:val>
                                        </p:tav>
                                      </p:tavLst>
                                    </p:anim>
                                  </p:childTnLst>
                                </p:cTn>
                              </p:par>
                            </p:childTnLst>
                          </p:cTn>
                        </p:par>
                        <p:par>
                          <p:cTn id="153" fill="hold">
                            <p:stCondLst>
                              <p:cond delay="500"/>
                            </p:stCondLst>
                            <p:childTnLst>
                              <p:par>
                                <p:cTn id="154" presetID="53" presetClass="entr" presetSubtype="16" fill="hold" grpId="0" nodeType="afterEffect">
                                  <p:stCondLst>
                                    <p:cond delay="0"/>
                                  </p:stCondLst>
                                  <p:childTnLst>
                                    <p:set>
                                      <p:cBhvr>
                                        <p:cTn id="155" dur="1" fill="hold">
                                          <p:stCondLst>
                                            <p:cond delay="0"/>
                                          </p:stCondLst>
                                        </p:cTn>
                                        <p:tgtEl>
                                          <p:spTgt spid="135"/>
                                        </p:tgtEl>
                                        <p:attrNameLst>
                                          <p:attrName>style.visibility</p:attrName>
                                        </p:attrNameLst>
                                      </p:cBhvr>
                                      <p:to>
                                        <p:strVal val="visible"/>
                                      </p:to>
                                    </p:set>
                                    <p:anim calcmode="lin" valueType="num">
                                      <p:cBhvr>
                                        <p:cTn id="156" dur="500" fill="hold"/>
                                        <p:tgtEl>
                                          <p:spTgt spid="135"/>
                                        </p:tgtEl>
                                        <p:attrNameLst>
                                          <p:attrName>ppt_w</p:attrName>
                                        </p:attrNameLst>
                                      </p:cBhvr>
                                      <p:tavLst>
                                        <p:tav tm="0">
                                          <p:val>
                                            <p:fltVal val="0"/>
                                          </p:val>
                                        </p:tav>
                                        <p:tav tm="100000">
                                          <p:val>
                                            <p:strVal val="#ppt_w"/>
                                          </p:val>
                                        </p:tav>
                                      </p:tavLst>
                                    </p:anim>
                                    <p:anim calcmode="lin" valueType="num">
                                      <p:cBhvr>
                                        <p:cTn id="157" dur="500" fill="hold"/>
                                        <p:tgtEl>
                                          <p:spTgt spid="135"/>
                                        </p:tgtEl>
                                        <p:attrNameLst>
                                          <p:attrName>ppt_h</p:attrName>
                                        </p:attrNameLst>
                                      </p:cBhvr>
                                      <p:tavLst>
                                        <p:tav tm="0">
                                          <p:val>
                                            <p:fltVal val="0"/>
                                          </p:val>
                                        </p:tav>
                                        <p:tav tm="100000">
                                          <p:val>
                                            <p:strVal val="#ppt_h"/>
                                          </p:val>
                                        </p:tav>
                                      </p:tavLst>
                                    </p:anim>
                                    <p:animEffect transition="in" filter="fade">
                                      <p:cBhvr>
                                        <p:cTn id="158" dur="500"/>
                                        <p:tgtEl>
                                          <p:spTgt spid="135"/>
                                        </p:tgtEl>
                                      </p:cBhvr>
                                    </p:animEffect>
                                  </p:childTnLst>
                                </p:cTn>
                              </p:par>
                            </p:childTnLst>
                          </p:cTn>
                        </p:par>
                        <p:par>
                          <p:cTn id="159" fill="hold">
                            <p:stCondLst>
                              <p:cond delay="1000"/>
                            </p:stCondLst>
                            <p:childTnLst>
                              <p:par>
                                <p:cTn id="160" presetID="53" presetClass="entr" presetSubtype="16" fill="hold" grpId="0" nodeType="afterEffect">
                                  <p:stCondLst>
                                    <p:cond delay="0"/>
                                  </p:stCondLst>
                                  <p:childTnLst>
                                    <p:set>
                                      <p:cBhvr>
                                        <p:cTn id="161" dur="1" fill="hold">
                                          <p:stCondLst>
                                            <p:cond delay="0"/>
                                          </p:stCondLst>
                                        </p:cTn>
                                        <p:tgtEl>
                                          <p:spTgt spid="136"/>
                                        </p:tgtEl>
                                        <p:attrNameLst>
                                          <p:attrName>style.visibility</p:attrName>
                                        </p:attrNameLst>
                                      </p:cBhvr>
                                      <p:to>
                                        <p:strVal val="visible"/>
                                      </p:to>
                                    </p:set>
                                    <p:anim calcmode="lin" valueType="num">
                                      <p:cBhvr>
                                        <p:cTn id="162" dur="500" fill="hold"/>
                                        <p:tgtEl>
                                          <p:spTgt spid="136"/>
                                        </p:tgtEl>
                                        <p:attrNameLst>
                                          <p:attrName>ppt_w</p:attrName>
                                        </p:attrNameLst>
                                      </p:cBhvr>
                                      <p:tavLst>
                                        <p:tav tm="0">
                                          <p:val>
                                            <p:fltVal val="0"/>
                                          </p:val>
                                        </p:tav>
                                        <p:tav tm="100000">
                                          <p:val>
                                            <p:strVal val="#ppt_w"/>
                                          </p:val>
                                        </p:tav>
                                      </p:tavLst>
                                    </p:anim>
                                    <p:anim calcmode="lin" valueType="num">
                                      <p:cBhvr>
                                        <p:cTn id="163" dur="500" fill="hold"/>
                                        <p:tgtEl>
                                          <p:spTgt spid="136"/>
                                        </p:tgtEl>
                                        <p:attrNameLst>
                                          <p:attrName>ppt_h</p:attrName>
                                        </p:attrNameLst>
                                      </p:cBhvr>
                                      <p:tavLst>
                                        <p:tav tm="0">
                                          <p:val>
                                            <p:fltVal val="0"/>
                                          </p:val>
                                        </p:tav>
                                        <p:tav tm="100000">
                                          <p:val>
                                            <p:strVal val="#ppt_h"/>
                                          </p:val>
                                        </p:tav>
                                      </p:tavLst>
                                    </p:anim>
                                    <p:animEffect transition="in" filter="fade">
                                      <p:cBhvr>
                                        <p:cTn id="164" dur="500"/>
                                        <p:tgtEl>
                                          <p:spTgt spid="136"/>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grpId="1" nodeType="clickEffect">
                                  <p:stCondLst>
                                    <p:cond delay="0"/>
                                  </p:stCondLst>
                                  <p:childTnLst>
                                    <p:animEffect transition="out" filter="fade">
                                      <p:cBhvr>
                                        <p:cTn id="168" dur="500"/>
                                        <p:tgtEl>
                                          <p:spTgt spid="97"/>
                                        </p:tgtEl>
                                      </p:cBhvr>
                                    </p:animEffect>
                                    <p:set>
                                      <p:cBhvr>
                                        <p:cTn id="169" dur="1" fill="hold">
                                          <p:stCondLst>
                                            <p:cond delay="499"/>
                                          </p:stCondLst>
                                        </p:cTn>
                                        <p:tgtEl>
                                          <p:spTgt spid="9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98"/>
                                        </p:tgtEl>
                                      </p:cBhvr>
                                    </p:animEffect>
                                    <p:set>
                                      <p:cBhvr>
                                        <p:cTn id="172" dur="1" fill="hold">
                                          <p:stCondLst>
                                            <p:cond delay="499"/>
                                          </p:stCondLst>
                                        </p:cTn>
                                        <p:tgtEl>
                                          <p:spTgt spid="98"/>
                                        </p:tgtEl>
                                        <p:attrNameLst>
                                          <p:attrName>style.visibility</p:attrName>
                                        </p:attrNameLst>
                                      </p:cBhvr>
                                      <p:to>
                                        <p:strVal val="hidden"/>
                                      </p:to>
                                    </p:set>
                                  </p:childTnLst>
                                </p:cTn>
                              </p:par>
                            </p:childTnLst>
                          </p:cTn>
                        </p:par>
                        <p:par>
                          <p:cTn id="173" fill="hold">
                            <p:stCondLst>
                              <p:cond delay="500"/>
                            </p:stCondLst>
                            <p:childTnLst>
                              <p:par>
                                <p:cTn id="174" presetID="10" presetClass="entr" presetSubtype="0" fill="hold" grpId="0" nodeType="afterEffect">
                                  <p:stCondLst>
                                    <p:cond delay="0"/>
                                  </p:stCondLst>
                                  <p:childTnLst>
                                    <p:set>
                                      <p:cBhvr>
                                        <p:cTn id="175" dur="1" fill="hold">
                                          <p:stCondLst>
                                            <p:cond delay="0"/>
                                          </p:stCondLst>
                                        </p:cTn>
                                        <p:tgtEl>
                                          <p:spTgt spid="118"/>
                                        </p:tgtEl>
                                        <p:attrNameLst>
                                          <p:attrName>style.visibility</p:attrName>
                                        </p:attrNameLst>
                                      </p:cBhvr>
                                      <p:to>
                                        <p:strVal val="visible"/>
                                      </p:to>
                                    </p:set>
                                    <p:animEffect transition="in" filter="fade">
                                      <p:cBhvr>
                                        <p:cTn id="176" dur="500"/>
                                        <p:tgtEl>
                                          <p:spTgt spid="118"/>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19"/>
                                        </p:tgtEl>
                                        <p:attrNameLst>
                                          <p:attrName>style.visibility</p:attrName>
                                        </p:attrNameLst>
                                      </p:cBhvr>
                                      <p:to>
                                        <p:strVal val="visible"/>
                                      </p:to>
                                    </p:set>
                                    <p:animEffect transition="in" filter="fade">
                                      <p:cBhvr>
                                        <p:cTn id="179" dur="500"/>
                                        <p:tgtEl>
                                          <p:spTgt spid="119"/>
                                        </p:tgtEl>
                                      </p:cBhvr>
                                    </p:animEffect>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grpId="0" nodeType="clickEffect">
                                  <p:stCondLst>
                                    <p:cond delay="0"/>
                                  </p:stCondLst>
                                  <p:childTnLst>
                                    <p:set>
                                      <p:cBhvr>
                                        <p:cTn id="183" dur="1" fill="hold">
                                          <p:stCondLst>
                                            <p:cond delay="0"/>
                                          </p:stCondLst>
                                        </p:cTn>
                                        <p:tgtEl>
                                          <p:spTgt spid="72"/>
                                        </p:tgtEl>
                                        <p:attrNameLst>
                                          <p:attrName>style.visibility</p:attrName>
                                        </p:attrNameLst>
                                      </p:cBhvr>
                                      <p:to>
                                        <p:strVal val="visible"/>
                                      </p:to>
                                    </p:set>
                                    <p:anim calcmode="lin" valueType="num">
                                      <p:cBhvr>
                                        <p:cTn id="184" dur="500" fill="hold"/>
                                        <p:tgtEl>
                                          <p:spTgt spid="72"/>
                                        </p:tgtEl>
                                        <p:attrNameLst>
                                          <p:attrName>ppt_w</p:attrName>
                                        </p:attrNameLst>
                                      </p:cBhvr>
                                      <p:tavLst>
                                        <p:tav tm="0">
                                          <p:val>
                                            <p:fltVal val="0"/>
                                          </p:val>
                                        </p:tav>
                                        <p:tav tm="100000">
                                          <p:val>
                                            <p:strVal val="#ppt_w"/>
                                          </p:val>
                                        </p:tav>
                                      </p:tavLst>
                                    </p:anim>
                                    <p:anim calcmode="lin" valueType="num">
                                      <p:cBhvr>
                                        <p:cTn id="185" dur="500" fill="hold"/>
                                        <p:tgtEl>
                                          <p:spTgt spid="72"/>
                                        </p:tgtEl>
                                        <p:attrNameLst>
                                          <p:attrName>ppt_h</p:attrName>
                                        </p:attrNameLst>
                                      </p:cBhvr>
                                      <p:tavLst>
                                        <p:tav tm="0">
                                          <p:val>
                                            <p:fltVal val="0"/>
                                          </p:val>
                                        </p:tav>
                                        <p:tav tm="100000">
                                          <p:val>
                                            <p:strVal val="#ppt_h"/>
                                          </p:val>
                                        </p:tav>
                                      </p:tavLst>
                                    </p:anim>
                                    <p:animEffect transition="in" filter="fade">
                                      <p:cBhvr>
                                        <p:cTn id="186" dur="500"/>
                                        <p:tgtEl>
                                          <p:spTgt spid="72"/>
                                        </p:tgtEl>
                                      </p:cBhvr>
                                    </p:animEffect>
                                  </p:childTnLst>
                                </p:cTn>
                              </p:par>
                              <p:par>
                                <p:cTn id="187" presetID="53" presetClass="entr" presetSubtype="16" fill="hold" grpId="0" nodeType="withEffect">
                                  <p:stCondLst>
                                    <p:cond delay="0"/>
                                  </p:stCondLst>
                                  <p:childTnLst>
                                    <p:set>
                                      <p:cBhvr>
                                        <p:cTn id="188" dur="1" fill="hold">
                                          <p:stCondLst>
                                            <p:cond delay="0"/>
                                          </p:stCondLst>
                                        </p:cTn>
                                        <p:tgtEl>
                                          <p:spTgt spid="73"/>
                                        </p:tgtEl>
                                        <p:attrNameLst>
                                          <p:attrName>style.visibility</p:attrName>
                                        </p:attrNameLst>
                                      </p:cBhvr>
                                      <p:to>
                                        <p:strVal val="visible"/>
                                      </p:to>
                                    </p:set>
                                    <p:anim calcmode="lin" valueType="num">
                                      <p:cBhvr>
                                        <p:cTn id="189" dur="500" fill="hold"/>
                                        <p:tgtEl>
                                          <p:spTgt spid="73"/>
                                        </p:tgtEl>
                                        <p:attrNameLst>
                                          <p:attrName>ppt_w</p:attrName>
                                        </p:attrNameLst>
                                      </p:cBhvr>
                                      <p:tavLst>
                                        <p:tav tm="0">
                                          <p:val>
                                            <p:fltVal val="0"/>
                                          </p:val>
                                        </p:tav>
                                        <p:tav tm="100000">
                                          <p:val>
                                            <p:strVal val="#ppt_w"/>
                                          </p:val>
                                        </p:tav>
                                      </p:tavLst>
                                    </p:anim>
                                    <p:anim calcmode="lin" valueType="num">
                                      <p:cBhvr>
                                        <p:cTn id="190" dur="500" fill="hold"/>
                                        <p:tgtEl>
                                          <p:spTgt spid="73"/>
                                        </p:tgtEl>
                                        <p:attrNameLst>
                                          <p:attrName>ppt_h</p:attrName>
                                        </p:attrNameLst>
                                      </p:cBhvr>
                                      <p:tavLst>
                                        <p:tav tm="0">
                                          <p:val>
                                            <p:fltVal val="0"/>
                                          </p:val>
                                        </p:tav>
                                        <p:tav tm="100000">
                                          <p:val>
                                            <p:strVal val="#ppt_h"/>
                                          </p:val>
                                        </p:tav>
                                      </p:tavLst>
                                    </p:anim>
                                    <p:animEffect transition="in" filter="fade">
                                      <p:cBhvr>
                                        <p:cTn id="191" dur="500"/>
                                        <p:tgtEl>
                                          <p:spTgt spid="73"/>
                                        </p:tgtEl>
                                      </p:cBhvr>
                                    </p:animEffect>
                                  </p:childTnLst>
                                </p:cTn>
                              </p:par>
                            </p:childTnLst>
                          </p:cTn>
                        </p:par>
                        <p:par>
                          <p:cTn id="192" fill="hold">
                            <p:stCondLst>
                              <p:cond delay="500"/>
                            </p:stCondLst>
                            <p:childTnLst>
                              <p:par>
                                <p:cTn id="193" presetID="53" presetClass="entr" presetSubtype="16" fill="hold" grpId="0" nodeType="afterEffect">
                                  <p:stCondLst>
                                    <p:cond delay="0"/>
                                  </p:stCondLst>
                                  <p:childTnLst>
                                    <p:set>
                                      <p:cBhvr>
                                        <p:cTn id="194" dur="1" fill="hold">
                                          <p:stCondLst>
                                            <p:cond delay="0"/>
                                          </p:stCondLst>
                                        </p:cTn>
                                        <p:tgtEl>
                                          <p:spTgt spid="80"/>
                                        </p:tgtEl>
                                        <p:attrNameLst>
                                          <p:attrName>style.visibility</p:attrName>
                                        </p:attrNameLst>
                                      </p:cBhvr>
                                      <p:to>
                                        <p:strVal val="visible"/>
                                      </p:to>
                                    </p:set>
                                    <p:anim calcmode="lin" valueType="num">
                                      <p:cBhvr>
                                        <p:cTn id="195" dur="500" fill="hold"/>
                                        <p:tgtEl>
                                          <p:spTgt spid="80"/>
                                        </p:tgtEl>
                                        <p:attrNameLst>
                                          <p:attrName>ppt_w</p:attrName>
                                        </p:attrNameLst>
                                      </p:cBhvr>
                                      <p:tavLst>
                                        <p:tav tm="0">
                                          <p:val>
                                            <p:fltVal val="0"/>
                                          </p:val>
                                        </p:tav>
                                        <p:tav tm="100000">
                                          <p:val>
                                            <p:strVal val="#ppt_w"/>
                                          </p:val>
                                        </p:tav>
                                      </p:tavLst>
                                    </p:anim>
                                    <p:anim calcmode="lin" valueType="num">
                                      <p:cBhvr>
                                        <p:cTn id="196" dur="500" fill="hold"/>
                                        <p:tgtEl>
                                          <p:spTgt spid="80"/>
                                        </p:tgtEl>
                                        <p:attrNameLst>
                                          <p:attrName>ppt_h</p:attrName>
                                        </p:attrNameLst>
                                      </p:cBhvr>
                                      <p:tavLst>
                                        <p:tav tm="0">
                                          <p:val>
                                            <p:fltVal val="0"/>
                                          </p:val>
                                        </p:tav>
                                        <p:tav tm="100000">
                                          <p:val>
                                            <p:strVal val="#ppt_h"/>
                                          </p:val>
                                        </p:tav>
                                      </p:tavLst>
                                    </p:anim>
                                    <p:animEffect transition="in" filter="fade">
                                      <p:cBhvr>
                                        <p:cTn id="197" dur="500"/>
                                        <p:tgtEl>
                                          <p:spTgt spid="80"/>
                                        </p:tgtEl>
                                      </p:cBhvr>
                                    </p:animEffect>
                                  </p:childTnLst>
                                </p:cTn>
                              </p:par>
                              <p:par>
                                <p:cTn id="198" presetID="53" presetClass="entr" presetSubtype="16" fill="hold" grpId="0" nodeType="withEffect">
                                  <p:stCondLst>
                                    <p:cond delay="0"/>
                                  </p:stCondLst>
                                  <p:childTnLst>
                                    <p:set>
                                      <p:cBhvr>
                                        <p:cTn id="199" dur="1" fill="hold">
                                          <p:stCondLst>
                                            <p:cond delay="0"/>
                                          </p:stCondLst>
                                        </p:cTn>
                                        <p:tgtEl>
                                          <p:spTgt spid="81"/>
                                        </p:tgtEl>
                                        <p:attrNameLst>
                                          <p:attrName>style.visibility</p:attrName>
                                        </p:attrNameLst>
                                      </p:cBhvr>
                                      <p:to>
                                        <p:strVal val="visible"/>
                                      </p:to>
                                    </p:set>
                                    <p:anim calcmode="lin" valueType="num">
                                      <p:cBhvr>
                                        <p:cTn id="200" dur="500" fill="hold"/>
                                        <p:tgtEl>
                                          <p:spTgt spid="81"/>
                                        </p:tgtEl>
                                        <p:attrNameLst>
                                          <p:attrName>ppt_w</p:attrName>
                                        </p:attrNameLst>
                                      </p:cBhvr>
                                      <p:tavLst>
                                        <p:tav tm="0">
                                          <p:val>
                                            <p:fltVal val="0"/>
                                          </p:val>
                                        </p:tav>
                                        <p:tav tm="100000">
                                          <p:val>
                                            <p:strVal val="#ppt_w"/>
                                          </p:val>
                                        </p:tav>
                                      </p:tavLst>
                                    </p:anim>
                                    <p:anim calcmode="lin" valueType="num">
                                      <p:cBhvr>
                                        <p:cTn id="201" dur="500" fill="hold"/>
                                        <p:tgtEl>
                                          <p:spTgt spid="81"/>
                                        </p:tgtEl>
                                        <p:attrNameLst>
                                          <p:attrName>ppt_h</p:attrName>
                                        </p:attrNameLst>
                                      </p:cBhvr>
                                      <p:tavLst>
                                        <p:tav tm="0">
                                          <p:val>
                                            <p:fltVal val="0"/>
                                          </p:val>
                                        </p:tav>
                                        <p:tav tm="100000">
                                          <p:val>
                                            <p:strVal val="#ppt_h"/>
                                          </p:val>
                                        </p:tav>
                                      </p:tavLst>
                                    </p:anim>
                                    <p:animEffect transition="in" filter="fade">
                                      <p:cBhvr>
                                        <p:cTn id="202" dur="500"/>
                                        <p:tgtEl>
                                          <p:spTgt spid="81"/>
                                        </p:tgtEl>
                                      </p:cBhvr>
                                    </p:animEffect>
                                  </p:childTnLst>
                                </p:cTn>
                              </p:par>
                            </p:childTnLst>
                          </p:cTn>
                        </p:par>
                      </p:childTnLst>
                    </p:cTn>
                  </p:par>
                  <p:par>
                    <p:cTn id="203" fill="hold">
                      <p:stCondLst>
                        <p:cond delay="indefinite"/>
                      </p:stCondLst>
                      <p:childTnLst>
                        <p:par>
                          <p:cTn id="204" fill="hold">
                            <p:stCondLst>
                              <p:cond delay="0"/>
                            </p:stCondLst>
                            <p:childTnLst>
                              <p:par>
                                <p:cTn id="205" presetID="17" presetClass="entr" presetSubtype="10" fill="hold" grpId="0" nodeType="clickEffect">
                                  <p:stCondLst>
                                    <p:cond delay="0"/>
                                  </p:stCondLst>
                                  <p:childTnLst>
                                    <p:set>
                                      <p:cBhvr>
                                        <p:cTn id="206" dur="1" fill="hold">
                                          <p:stCondLst>
                                            <p:cond delay="0"/>
                                          </p:stCondLst>
                                        </p:cTn>
                                        <p:tgtEl>
                                          <p:spTgt spid="78"/>
                                        </p:tgtEl>
                                        <p:attrNameLst>
                                          <p:attrName>style.visibility</p:attrName>
                                        </p:attrNameLst>
                                      </p:cBhvr>
                                      <p:to>
                                        <p:strVal val="visible"/>
                                      </p:to>
                                    </p:set>
                                    <p:anim calcmode="lin" valueType="num">
                                      <p:cBhvr>
                                        <p:cTn id="207" dur="500" fill="hold"/>
                                        <p:tgtEl>
                                          <p:spTgt spid="78"/>
                                        </p:tgtEl>
                                        <p:attrNameLst>
                                          <p:attrName>ppt_w</p:attrName>
                                        </p:attrNameLst>
                                      </p:cBhvr>
                                      <p:tavLst>
                                        <p:tav tm="0">
                                          <p:val>
                                            <p:fltVal val="0"/>
                                          </p:val>
                                        </p:tav>
                                        <p:tav tm="100000">
                                          <p:val>
                                            <p:strVal val="#ppt_w"/>
                                          </p:val>
                                        </p:tav>
                                      </p:tavLst>
                                    </p:anim>
                                    <p:anim calcmode="lin" valueType="num">
                                      <p:cBhvr>
                                        <p:cTn id="208" dur="500" fill="hold"/>
                                        <p:tgtEl>
                                          <p:spTgt spid="78"/>
                                        </p:tgtEl>
                                        <p:attrNameLst>
                                          <p:attrName>ppt_h</p:attrName>
                                        </p:attrNameLst>
                                      </p:cBhvr>
                                      <p:tavLst>
                                        <p:tav tm="0">
                                          <p:val>
                                            <p:strVal val="#ppt_h"/>
                                          </p:val>
                                        </p:tav>
                                        <p:tav tm="100000">
                                          <p:val>
                                            <p:strVal val="#ppt_h"/>
                                          </p:val>
                                        </p:tav>
                                      </p:tavLst>
                                    </p:anim>
                                  </p:childTnLst>
                                </p:cTn>
                              </p:par>
                              <p:par>
                                <p:cTn id="209" presetID="17" presetClass="entr" presetSubtype="10" fill="hold" grpId="0" nodeType="withEffect">
                                  <p:stCondLst>
                                    <p:cond delay="0"/>
                                  </p:stCondLst>
                                  <p:childTnLst>
                                    <p:set>
                                      <p:cBhvr>
                                        <p:cTn id="210" dur="1" fill="hold">
                                          <p:stCondLst>
                                            <p:cond delay="0"/>
                                          </p:stCondLst>
                                        </p:cTn>
                                        <p:tgtEl>
                                          <p:spTgt spid="79"/>
                                        </p:tgtEl>
                                        <p:attrNameLst>
                                          <p:attrName>style.visibility</p:attrName>
                                        </p:attrNameLst>
                                      </p:cBhvr>
                                      <p:to>
                                        <p:strVal val="visible"/>
                                      </p:to>
                                    </p:set>
                                    <p:anim calcmode="lin" valueType="num">
                                      <p:cBhvr>
                                        <p:cTn id="211" dur="500" fill="hold"/>
                                        <p:tgtEl>
                                          <p:spTgt spid="79"/>
                                        </p:tgtEl>
                                        <p:attrNameLst>
                                          <p:attrName>ppt_w</p:attrName>
                                        </p:attrNameLst>
                                      </p:cBhvr>
                                      <p:tavLst>
                                        <p:tav tm="0">
                                          <p:val>
                                            <p:fltVal val="0"/>
                                          </p:val>
                                        </p:tav>
                                        <p:tav tm="100000">
                                          <p:val>
                                            <p:strVal val="#ppt_w"/>
                                          </p:val>
                                        </p:tav>
                                      </p:tavLst>
                                    </p:anim>
                                    <p:anim calcmode="lin" valueType="num">
                                      <p:cBhvr>
                                        <p:cTn id="212" dur="500" fill="hold"/>
                                        <p:tgtEl>
                                          <p:spTgt spid="79"/>
                                        </p:tgtEl>
                                        <p:attrNameLst>
                                          <p:attrName>ppt_h</p:attrName>
                                        </p:attrNameLst>
                                      </p:cBhvr>
                                      <p:tavLst>
                                        <p:tav tm="0">
                                          <p:val>
                                            <p:strVal val="#ppt_h"/>
                                          </p:val>
                                        </p:tav>
                                        <p:tav tm="100000">
                                          <p:val>
                                            <p:strVal val="#ppt_h"/>
                                          </p:val>
                                        </p:tav>
                                      </p:tavLst>
                                    </p:anim>
                                  </p:childTnLst>
                                </p:cTn>
                              </p:par>
                            </p:childTnLst>
                          </p:cTn>
                        </p:par>
                        <p:par>
                          <p:cTn id="213" fill="hold">
                            <p:stCondLst>
                              <p:cond delay="500"/>
                            </p:stCondLst>
                            <p:childTnLst>
                              <p:par>
                                <p:cTn id="214" presetID="53" presetClass="entr" presetSubtype="16" fill="hold" grpId="0" nodeType="afterEffect">
                                  <p:stCondLst>
                                    <p:cond delay="0"/>
                                  </p:stCondLst>
                                  <p:childTnLst>
                                    <p:set>
                                      <p:cBhvr>
                                        <p:cTn id="215" dur="1" fill="hold">
                                          <p:stCondLst>
                                            <p:cond delay="0"/>
                                          </p:stCondLst>
                                        </p:cTn>
                                        <p:tgtEl>
                                          <p:spTgt spid="137"/>
                                        </p:tgtEl>
                                        <p:attrNameLst>
                                          <p:attrName>style.visibility</p:attrName>
                                        </p:attrNameLst>
                                      </p:cBhvr>
                                      <p:to>
                                        <p:strVal val="visible"/>
                                      </p:to>
                                    </p:set>
                                    <p:anim calcmode="lin" valueType="num">
                                      <p:cBhvr>
                                        <p:cTn id="216" dur="500" fill="hold"/>
                                        <p:tgtEl>
                                          <p:spTgt spid="137"/>
                                        </p:tgtEl>
                                        <p:attrNameLst>
                                          <p:attrName>ppt_w</p:attrName>
                                        </p:attrNameLst>
                                      </p:cBhvr>
                                      <p:tavLst>
                                        <p:tav tm="0">
                                          <p:val>
                                            <p:fltVal val="0"/>
                                          </p:val>
                                        </p:tav>
                                        <p:tav tm="100000">
                                          <p:val>
                                            <p:strVal val="#ppt_w"/>
                                          </p:val>
                                        </p:tav>
                                      </p:tavLst>
                                    </p:anim>
                                    <p:anim calcmode="lin" valueType="num">
                                      <p:cBhvr>
                                        <p:cTn id="217" dur="500" fill="hold"/>
                                        <p:tgtEl>
                                          <p:spTgt spid="137"/>
                                        </p:tgtEl>
                                        <p:attrNameLst>
                                          <p:attrName>ppt_h</p:attrName>
                                        </p:attrNameLst>
                                      </p:cBhvr>
                                      <p:tavLst>
                                        <p:tav tm="0">
                                          <p:val>
                                            <p:fltVal val="0"/>
                                          </p:val>
                                        </p:tav>
                                        <p:tav tm="100000">
                                          <p:val>
                                            <p:strVal val="#ppt_h"/>
                                          </p:val>
                                        </p:tav>
                                      </p:tavLst>
                                    </p:anim>
                                    <p:animEffect transition="in" filter="fade">
                                      <p:cBhvr>
                                        <p:cTn id="218" dur="500"/>
                                        <p:tgtEl>
                                          <p:spTgt spid="137"/>
                                        </p:tgtEl>
                                      </p:cBhvr>
                                    </p:animEffect>
                                  </p:childTnLst>
                                </p:cTn>
                              </p:par>
                            </p:childTnLst>
                          </p:cTn>
                        </p:par>
                        <p:par>
                          <p:cTn id="219" fill="hold">
                            <p:stCondLst>
                              <p:cond delay="1000"/>
                            </p:stCondLst>
                            <p:childTnLst>
                              <p:par>
                                <p:cTn id="220" presetID="53" presetClass="entr" presetSubtype="16" fill="hold" grpId="0" nodeType="afterEffect">
                                  <p:stCondLst>
                                    <p:cond delay="0"/>
                                  </p:stCondLst>
                                  <p:childTnLst>
                                    <p:set>
                                      <p:cBhvr>
                                        <p:cTn id="221" dur="1" fill="hold">
                                          <p:stCondLst>
                                            <p:cond delay="0"/>
                                          </p:stCondLst>
                                        </p:cTn>
                                        <p:tgtEl>
                                          <p:spTgt spid="138"/>
                                        </p:tgtEl>
                                        <p:attrNameLst>
                                          <p:attrName>style.visibility</p:attrName>
                                        </p:attrNameLst>
                                      </p:cBhvr>
                                      <p:to>
                                        <p:strVal val="visible"/>
                                      </p:to>
                                    </p:set>
                                    <p:anim calcmode="lin" valueType="num">
                                      <p:cBhvr>
                                        <p:cTn id="222" dur="500" fill="hold"/>
                                        <p:tgtEl>
                                          <p:spTgt spid="138"/>
                                        </p:tgtEl>
                                        <p:attrNameLst>
                                          <p:attrName>ppt_w</p:attrName>
                                        </p:attrNameLst>
                                      </p:cBhvr>
                                      <p:tavLst>
                                        <p:tav tm="0">
                                          <p:val>
                                            <p:fltVal val="0"/>
                                          </p:val>
                                        </p:tav>
                                        <p:tav tm="100000">
                                          <p:val>
                                            <p:strVal val="#ppt_w"/>
                                          </p:val>
                                        </p:tav>
                                      </p:tavLst>
                                    </p:anim>
                                    <p:anim calcmode="lin" valueType="num">
                                      <p:cBhvr>
                                        <p:cTn id="223" dur="500" fill="hold"/>
                                        <p:tgtEl>
                                          <p:spTgt spid="138"/>
                                        </p:tgtEl>
                                        <p:attrNameLst>
                                          <p:attrName>ppt_h</p:attrName>
                                        </p:attrNameLst>
                                      </p:cBhvr>
                                      <p:tavLst>
                                        <p:tav tm="0">
                                          <p:val>
                                            <p:fltVal val="0"/>
                                          </p:val>
                                        </p:tav>
                                        <p:tav tm="100000">
                                          <p:val>
                                            <p:strVal val="#ppt_h"/>
                                          </p:val>
                                        </p:tav>
                                      </p:tavLst>
                                    </p:anim>
                                    <p:animEffect transition="in" filter="fade">
                                      <p:cBhvr>
                                        <p:cTn id="224" dur="500"/>
                                        <p:tgtEl>
                                          <p:spTgt spid="138"/>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xit" presetSubtype="0" fill="hold" grpId="1" nodeType="clickEffect">
                                  <p:stCondLst>
                                    <p:cond delay="0"/>
                                  </p:stCondLst>
                                  <p:childTnLst>
                                    <p:animEffect transition="out" filter="fade">
                                      <p:cBhvr>
                                        <p:cTn id="228" dur="500"/>
                                        <p:tgtEl>
                                          <p:spTgt spid="99"/>
                                        </p:tgtEl>
                                      </p:cBhvr>
                                    </p:animEffect>
                                    <p:set>
                                      <p:cBhvr>
                                        <p:cTn id="229" dur="1" fill="hold">
                                          <p:stCondLst>
                                            <p:cond delay="499"/>
                                          </p:stCondLst>
                                        </p:cTn>
                                        <p:tgtEl>
                                          <p:spTgt spid="99"/>
                                        </p:tgtEl>
                                        <p:attrNameLst>
                                          <p:attrName>style.visibility</p:attrName>
                                        </p:attrNameLst>
                                      </p:cBhvr>
                                      <p:to>
                                        <p:strVal val="hidden"/>
                                      </p:to>
                                    </p:set>
                                  </p:childTnLst>
                                </p:cTn>
                              </p:par>
                              <p:par>
                                <p:cTn id="230" presetID="10" presetClass="exit" presetSubtype="0" fill="hold" grpId="1" nodeType="withEffect">
                                  <p:stCondLst>
                                    <p:cond delay="0"/>
                                  </p:stCondLst>
                                  <p:childTnLst>
                                    <p:animEffect transition="out" filter="fade">
                                      <p:cBhvr>
                                        <p:cTn id="231" dur="500"/>
                                        <p:tgtEl>
                                          <p:spTgt spid="102"/>
                                        </p:tgtEl>
                                      </p:cBhvr>
                                    </p:animEffect>
                                    <p:set>
                                      <p:cBhvr>
                                        <p:cTn id="232" dur="1" fill="hold">
                                          <p:stCondLst>
                                            <p:cond delay="499"/>
                                          </p:stCondLst>
                                        </p:cTn>
                                        <p:tgtEl>
                                          <p:spTgt spid="102"/>
                                        </p:tgtEl>
                                        <p:attrNameLst>
                                          <p:attrName>style.visibility</p:attrName>
                                        </p:attrNameLst>
                                      </p:cBhvr>
                                      <p:to>
                                        <p:strVal val="hidden"/>
                                      </p:to>
                                    </p:set>
                                  </p:childTnLst>
                                </p:cTn>
                              </p:par>
                            </p:childTnLst>
                          </p:cTn>
                        </p:par>
                        <p:par>
                          <p:cTn id="233" fill="hold">
                            <p:stCondLst>
                              <p:cond delay="500"/>
                            </p:stCondLst>
                            <p:childTnLst>
                              <p:par>
                                <p:cTn id="234" presetID="10" presetClass="entr" presetSubtype="0" fill="hold" grpId="0" nodeType="afterEffect">
                                  <p:stCondLst>
                                    <p:cond delay="0"/>
                                  </p:stCondLst>
                                  <p:childTnLst>
                                    <p:set>
                                      <p:cBhvr>
                                        <p:cTn id="235" dur="1" fill="hold">
                                          <p:stCondLst>
                                            <p:cond delay="0"/>
                                          </p:stCondLst>
                                        </p:cTn>
                                        <p:tgtEl>
                                          <p:spTgt spid="120"/>
                                        </p:tgtEl>
                                        <p:attrNameLst>
                                          <p:attrName>style.visibility</p:attrName>
                                        </p:attrNameLst>
                                      </p:cBhvr>
                                      <p:to>
                                        <p:strVal val="visible"/>
                                      </p:to>
                                    </p:set>
                                    <p:animEffect transition="in" filter="fade">
                                      <p:cBhvr>
                                        <p:cTn id="236" dur="500"/>
                                        <p:tgtEl>
                                          <p:spTgt spid="120"/>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121"/>
                                        </p:tgtEl>
                                        <p:attrNameLst>
                                          <p:attrName>style.visibility</p:attrName>
                                        </p:attrNameLst>
                                      </p:cBhvr>
                                      <p:to>
                                        <p:strVal val="visible"/>
                                      </p:to>
                                    </p:set>
                                    <p:animEffect transition="in" filter="fade">
                                      <p:cBhvr>
                                        <p:cTn id="239" dur="500"/>
                                        <p:tgtEl>
                                          <p:spTgt spid="121"/>
                                        </p:tgtEl>
                                      </p:cBhvr>
                                    </p:animEffect>
                                  </p:childTnLst>
                                </p:cTn>
                              </p:par>
                            </p:childTnLst>
                          </p:cTn>
                        </p:par>
                      </p:childTnLst>
                    </p:cTn>
                  </p:par>
                  <p:par>
                    <p:cTn id="240" fill="hold">
                      <p:stCondLst>
                        <p:cond delay="indefinite"/>
                      </p:stCondLst>
                      <p:childTnLst>
                        <p:par>
                          <p:cTn id="241" fill="hold">
                            <p:stCondLst>
                              <p:cond delay="0"/>
                            </p:stCondLst>
                            <p:childTnLst>
                              <p:par>
                                <p:cTn id="242" presetID="53" presetClass="entr" presetSubtype="16" fill="hold" grpId="0" nodeType="clickEffect">
                                  <p:stCondLst>
                                    <p:cond delay="0"/>
                                  </p:stCondLst>
                                  <p:childTnLst>
                                    <p:set>
                                      <p:cBhvr>
                                        <p:cTn id="243" dur="1" fill="hold">
                                          <p:stCondLst>
                                            <p:cond delay="0"/>
                                          </p:stCondLst>
                                        </p:cTn>
                                        <p:tgtEl>
                                          <p:spTgt spid="100"/>
                                        </p:tgtEl>
                                        <p:attrNameLst>
                                          <p:attrName>style.visibility</p:attrName>
                                        </p:attrNameLst>
                                      </p:cBhvr>
                                      <p:to>
                                        <p:strVal val="visible"/>
                                      </p:to>
                                    </p:set>
                                    <p:anim calcmode="lin" valueType="num">
                                      <p:cBhvr>
                                        <p:cTn id="244" dur="500" fill="hold"/>
                                        <p:tgtEl>
                                          <p:spTgt spid="100"/>
                                        </p:tgtEl>
                                        <p:attrNameLst>
                                          <p:attrName>ppt_w</p:attrName>
                                        </p:attrNameLst>
                                      </p:cBhvr>
                                      <p:tavLst>
                                        <p:tav tm="0">
                                          <p:val>
                                            <p:fltVal val="0"/>
                                          </p:val>
                                        </p:tav>
                                        <p:tav tm="100000">
                                          <p:val>
                                            <p:strVal val="#ppt_w"/>
                                          </p:val>
                                        </p:tav>
                                      </p:tavLst>
                                    </p:anim>
                                    <p:anim calcmode="lin" valueType="num">
                                      <p:cBhvr>
                                        <p:cTn id="245" dur="500" fill="hold"/>
                                        <p:tgtEl>
                                          <p:spTgt spid="100"/>
                                        </p:tgtEl>
                                        <p:attrNameLst>
                                          <p:attrName>ppt_h</p:attrName>
                                        </p:attrNameLst>
                                      </p:cBhvr>
                                      <p:tavLst>
                                        <p:tav tm="0">
                                          <p:val>
                                            <p:fltVal val="0"/>
                                          </p:val>
                                        </p:tav>
                                        <p:tav tm="100000">
                                          <p:val>
                                            <p:strVal val="#ppt_h"/>
                                          </p:val>
                                        </p:tav>
                                      </p:tavLst>
                                    </p:anim>
                                    <p:animEffect transition="in" filter="fade">
                                      <p:cBhvr>
                                        <p:cTn id="246" dur="500"/>
                                        <p:tgtEl>
                                          <p:spTgt spid="100"/>
                                        </p:tgtEl>
                                      </p:cBhvr>
                                    </p:animEffect>
                                  </p:childTnLst>
                                </p:cTn>
                              </p:par>
                              <p:par>
                                <p:cTn id="247" presetID="53" presetClass="entr" presetSubtype="16" fill="hold" grpId="0" nodeType="withEffect">
                                  <p:stCondLst>
                                    <p:cond delay="0"/>
                                  </p:stCondLst>
                                  <p:childTnLst>
                                    <p:set>
                                      <p:cBhvr>
                                        <p:cTn id="248" dur="1" fill="hold">
                                          <p:stCondLst>
                                            <p:cond delay="0"/>
                                          </p:stCondLst>
                                        </p:cTn>
                                        <p:tgtEl>
                                          <p:spTgt spid="101"/>
                                        </p:tgtEl>
                                        <p:attrNameLst>
                                          <p:attrName>style.visibility</p:attrName>
                                        </p:attrNameLst>
                                      </p:cBhvr>
                                      <p:to>
                                        <p:strVal val="visible"/>
                                      </p:to>
                                    </p:set>
                                    <p:anim calcmode="lin" valueType="num">
                                      <p:cBhvr>
                                        <p:cTn id="249" dur="500" fill="hold"/>
                                        <p:tgtEl>
                                          <p:spTgt spid="101"/>
                                        </p:tgtEl>
                                        <p:attrNameLst>
                                          <p:attrName>ppt_w</p:attrName>
                                        </p:attrNameLst>
                                      </p:cBhvr>
                                      <p:tavLst>
                                        <p:tav tm="0">
                                          <p:val>
                                            <p:fltVal val="0"/>
                                          </p:val>
                                        </p:tav>
                                        <p:tav tm="100000">
                                          <p:val>
                                            <p:strVal val="#ppt_w"/>
                                          </p:val>
                                        </p:tav>
                                      </p:tavLst>
                                    </p:anim>
                                    <p:anim calcmode="lin" valueType="num">
                                      <p:cBhvr>
                                        <p:cTn id="250" dur="500" fill="hold"/>
                                        <p:tgtEl>
                                          <p:spTgt spid="101"/>
                                        </p:tgtEl>
                                        <p:attrNameLst>
                                          <p:attrName>ppt_h</p:attrName>
                                        </p:attrNameLst>
                                      </p:cBhvr>
                                      <p:tavLst>
                                        <p:tav tm="0">
                                          <p:val>
                                            <p:fltVal val="0"/>
                                          </p:val>
                                        </p:tav>
                                        <p:tav tm="100000">
                                          <p:val>
                                            <p:strVal val="#ppt_h"/>
                                          </p:val>
                                        </p:tav>
                                      </p:tavLst>
                                    </p:anim>
                                    <p:animEffect transition="in" filter="fade">
                                      <p:cBhvr>
                                        <p:cTn id="251" dur="500"/>
                                        <p:tgtEl>
                                          <p:spTgt spid="101"/>
                                        </p:tgtEl>
                                      </p:cBhvr>
                                    </p:animEffect>
                                  </p:childTnLst>
                                </p:cTn>
                              </p:par>
                            </p:childTnLst>
                          </p:cTn>
                        </p:par>
                        <p:par>
                          <p:cTn id="252" fill="hold">
                            <p:stCondLst>
                              <p:cond delay="500"/>
                            </p:stCondLst>
                            <p:childTnLst>
                              <p:par>
                                <p:cTn id="253" presetID="53" presetClass="entr" presetSubtype="16" fill="hold" grpId="0" nodeType="afterEffect">
                                  <p:stCondLst>
                                    <p:cond delay="0"/>
                                  </p:stCondLst>
                                  <p:childTnLst>
                                    <p:set>
                                      <p:cBhvr>
                                        <p:cTn id="254" dur="1" fill="hold">
                                          <p:stCondLst>
                                            <p:cond delay="0"/>
                                          </p:stCondLst>
                                        </p:cTn>
                                        <p:tgtEl>
                                          <p:spTgt spid="104"/>
                                        </p:tgtEl>
                                        <p:attrNameLst>
                                          <p:attrName>style.visibility</p:attrName>
                                        </p:attrNameLst>
                                      </p:cBhvr>
                                      <p:to>
                                        <p:strVal val="visible"/>
                                      </p:to>
                                    </p:set>
                                    <p:anim calcmode="lin" valueType="num">
                                      <p:cBhvr>
                                        <p:cTn id="255" dur="500" fill="hold"/>
                                        <p:tgtEl>
                                          <p:spTgt spid="104"/>
                                        </p:tgtEl>
                                        <p:attrNameLst>
                                          <p:attrName>ppt_w</p:attrName>
                                        </p:attrNameLst>
                                      </p:cBhvr>
                                      <p:tavLst>
                                        <p:tav tm="0">
                                          <p:val>
                                            <p:fltVal val="0"/>
                                          </p:val>
                                        </p:tav>
                                        <p:tav tm="100000">
                                          <p:val>
                                            <p:strVal val="#ppt_w"/>
                                          </p:val>
                                        </p:tav>
                                      </p:tavLst>
                                    </p:anim>
                                    <p:anim calcmode="lin" valueType="num">
                                      <p:cBhvr>
                                        <p:cTn id="256" dur="500" fill="hold"/>
                                        <p:tgtEl>
                                          <p:spTgt spid="104"/>
                                        </p:tgtEl>
                                        <p:attrNameLst>
                                          <p:attrName>ppt_h</p:attrName>
                                        </p:attrNameLst>
                                      </p:cBhvr>
                                      <p:tavLst>
                                        <p:tav tm="0">
                                          <p:val>
                                            <p:fltVal val="0"/>
                                          </p:val>
                                        </p:tav>
                                        <p:tav tm="100000">
                                          <p:val>
                                            <p:strVal val="#ppt_h"/>
                                          </p:val>
                                        </p:tav>
                                      </p:tavLst>
                                    </p:anim>
                                    <p:animEffect transition="in" filter="fade">
                                      <p:cBhvr>
                                        <p:cTn id="257" dur="500"/>
                                        <p:tgtEl>
                                          <p:spTgt spid="104"/>
                                        </p:tgtEl>
                                      </p:cBhvr>
                                    </p:animEffect>
                                  </p:childTnLst>
                                </p:cTn>
                              </p:par>
                              <p:par>
                                <p:cTn id="258" presetID="53" presetClass="entr" presetSubtype="16" fill="hold" grpId="0" nodeType="withEffect">
                                  <p:stCondLst>
                                    <p:cond delay="0"/>
                                  </p:stCondLst>
                                  <p:childTnLst>
                                    <p:set>
                                      <p:cBhvr>
                                        <p:cTn id="259" dur="1" fill="hold">
                                          <p:stCondLst>
                                            <p:cond delay="0"/>
                                          </p:stCondLst>
                                        </p:cTn>
                                        <p:tgtEl>
                                          <p:spTgt spid="105"/>
                                        </p:tgtEl>
                                        <p:attrNameLst>
                                          <p:attrName>style.visibility</p:attrName>
                                        </p:attrNameLst>
                                      </p:cBhvr>
                                      <p:to>
                                        <p:strVal val="visible"/>
                                      </p:to>
                                    </p:set>
                                    <p:anim calcmode="lin" valueType="num">
                                      <p:cBhvr>
                                        <p:cTn id="260" dur="500" fill="hold"/>
                                        <p:tgtEl>
                                          <p:spTgt spid="105"/>
                                        </p:tgtEl>
                                        <p:attrNameLst>
                                          <p:attrName>ppt_w</p:attrName>
                                        </p:attrNameLst>
                                      </p:cBhvr>
                                      <p:tavLst>
                                        <p:tav tm="0">
                                          <p:val>
                                            <p:fltVal val="0"/>
                                          </p:val>
                                        </p:tav>
                                        <p:tav tm="100000">
                                          <p:val>
                                            <p:strVal val="#ppt_w"/>
                                          </p:val>
                                        </p:tav>
                                      </p:tavLst>
                                    </p:anim>
                                    <p:anim calcmode="lin" valueType="num">
                                      <p:cBhvr>
                                        <p:cTn id="261" dur="500" fill="hold"/>
                                        <p:tgtEl>
                                          <p:spTgt spid="105"/>
                                        </p:tgtEl>
                                        <p:attrNameLst>
                                          <p:attrName>ppt_h</p:attrName>
                                        </p:attrNameLst>
                                      </p:cBhvr>
                                      <p:tavLst>
                                        <p:tav tm="0">
                                          <p:val>
                                            <p:fltVal val="0"/>
                                          </p:val>
                                        </p:tav>
                                        <p:tav tm="100000">
                                          <p:val>
                                            <p:strVal val="#ppt_h"/>
                                          </p:val>
                                        </p:tav>
                                      </p:tavLst>
                                    </p:anim>
                                    <p:animEffect transition="in" filter="fade">
                                      <p:cBhvr>
                                        <p:cTn id="262" dur="500"/>
                                        <p:tgtEl>
                                          <p:spTgt spid="105"/>
                                        </p:tgtEl>
                                      </p:cBhvr>
                                    </p:animEffect>
                                  </p:childTnLst>
                                </p:cTn>
                              </p:par>
                            </p:childTnLst>
                          </p:cTn>
                        </p:par>
                      </p:childTnLst>
                    </p:cTn>
                  </p:par>
                  <p:par>
                    <p:cTn id="263" fill="hold">
                      <p:stCondLst>
                        <p:cond delay="indefinite"/>
                      </p:stCondLst>
                      <p:childTnLst>
                        <p:par>
                          <p:cTn id="264" fill="hold">
                            <p:stCondLst>
                              <p:cond delay="0"/>
                            </p:stCondLst>
                            <p:childTnLst>
                              <p:par>
                                <p:cTn id="265" presetID="17" presetClass="entr" presetSubtype="10" fill="hold" grpId="0" nodeType="clickEffect">
                                  <p:stCondLst>
                                    <p:cond delay="0"/>
                                  </p:stCondLst>
                                  <p:childTnLst>
                                    <p:set>
                                      <p:cBhvr>
                                        <p:cTn id="266" dur="1" fill="hold">
                                          <p:stCondLst>
                                            <p:cond delay="0"/>
                                          </p:stCondLst>
                                        </p:cTn>
                                        <p:tgtEl>
                                          <p:spTgt spid="82"/>
                                        </p:tgtEl>
                                        <p:attrNameLst>
                                          <p:attrName>style.visibility</p:attrName>
                                        </p:attrNameLst>
                                      </p:cBhvr>
                                      <p:to>
                                        <p:strVal val="visible"/>
                                      </p:to>
                                    </p:set>
                                    <p:anim calcmode="lin" valueType="num">
                                      <p:cBhvr>
                                        <p:cTn id="267" dur="500" fill="hold"/>
                                        <p:tgtEl>
                                          <p:spTgt spid="82"/>
                                        </p:tgtEl>
                                        <p:attrNameLst>
                                          <p:attrName>ppt_w</p:attrName>
                                        </p:attrNameLst>
                                      </p:cBhvr>
                                      <p:tavLst>
                                        <p:tav tm="0">
                                          <p:val>
                                            <p:fltVal val="0"/>
                                          </p:val>
                                        </p:tav>
                                        <p:tav tm="100000">
                                          <p:val>
                                            <p:strVal val="#ppt_w"/>
                                          </p:val>
                                        </p:tav>
                                      </p:tavLst>
                                    </p:anim>
                                    <p:anim calcmode="lin" valueType="num">
                                      <p:cBhvr>
                                        <p:cTn id="268" dur="500" fill="hold"/>
                                        <p:tgtEl>
                                          <p:spTgt spid="82"/>
                                        </p:tgtEl>
                                        <p:attrNameLst>
                                          <p:attrName>ppt_h</p:attrName>
                                        </p:attrNameLst>
                                      </p:cBhvr>
                                      <p:tavLst>
                                        <p:tav tm="0">
                                          <p:val>
                                            <p:strVal val="#ppt_h"/>
                                          </p:val>
                                        </p:tav>
                                        <p:tav tm="100000">
                                          <p:val>
                                            <p:strVal val="#ppt_h"/>
                                          </p:val>
                                        </p:tav>
                                      </p:tavLst>
                                    </p:anim>
                                  </p:childTnLst>
                                </p:cTn>
                              </p:par>
                              <p:par>
                                <p:cTn id="269" presetID="17" presetClass="entr" presetSubtype="10" fill="hold" grpId="0" nodeType="withEffect">
                                  <p:stCondLst>
                                    <p:cond delay="0"/>
                                  </p:stCondLst>
                                  <p:childTnLst>
                                    <p:set>
                                      <p:cBhvr>
                                        <p:cTn id="270" dur="1" fill="hold">
                                          <p:stCondLst>
                                            <p:cond delay="0"/>
                                          </p:stCondLst>
                                        </p:cTn>
                                        <p:tgtEl>
                                          <p:spTgt spid="83"/>
                                        </p:tgtEl>
                                        <p:attrNameLst>
                                          <p:attrName>style.visibility</p:attrName>
                                        </p:attrNameLst>
                                      </p:cBhvr>
                                      <p:to>
                                        <p:strVal val="visible"/>
                                      </p:to>
                                    </p:set>
                                    <p:anim calcmode="lin" valueType="num">
                                      <p:cBhvr>
                                        <p:cTn id="271" dur="500" fill="hold"/>
                                        <p:tgtEl>
                                          <p:spTgt spid="83"/>
                                        </p:tgtEl>
                                        <p:attrNameLst>
                                          <p:attrName>ppt_w</p:attrName>
                                        </p:attrNameLst>
                                      </p:cBhvr>
                                      <p:tavLst>
                                        <p:tav tm="0">
                                          <p:val>
                                            <p:fltVal val="0"/>
                                          </p:val>
                                        </p:tav>
                                        <p:tav tm="100000">
                                          <p:val>
                                            <p:strVal val="#ppt_w"/>
                                          </p:val>
                                        </p:tav>
                                      </p:tavLst>
                                    </p:anim>
                                    <p:anim calcmode="lin" valueType="num">
                                      <p:cBhvr>
                                        <p:cTn id="272" dur="500" fill="hold"/>
                                        <p:tgtEl>
                                          <p:spTgt spid="83"/>
                                        </p:tgtEl>
                                        <p:attrNameLst>
                                          <p:attrName>ppt_h</p:attrName>
                                        </p:attrNameLst>
                                      </p:cBhvr>
                                      <p:tavLst>
                                        <p:tav tm="0">
                                          <p:val>
                                            <p:strVal val="#ppt_h"/>
                                          </p:val>
                                        </p:tav>
                                        <p:tav tm="100000">
                                          <p:val>
                                            <p:strVal val="#ppt_h"/>
                                          </p:val>
                                        </p:tav>
                                      </p:tavLst>
                                    </p:anim>
                                  </p:childTnLst>
                                </p:cTn>
                              </p:par>
                            </p:childTnLst>
                          </p:cTn>
                        </p:par>
                        <p:par>
                          <p:cTn id="273" fill="hold">
                            <p:stCondLst>
                              <p:cond delay="500"/>
                            </p:stCondLst>
                            <p:childTnLst>
                              <p:par>
                                <p:cTn id="274" presetID="53" presetClass="entr" presetSubtype="16" fill="hold" grpId="0" nodeType="afterEffect">
                                  <p:stCondLst>
                                    <p:cond delay="0"/>
                                  </p:stCondLst>
                                  <p:childTnLst>
                                    <p:set>
                                      <p:cBhvr>
                                        <p:cTn id="275" dur="1" fill="hold">
                                          <p:stCondLst>
                                            <p:cond delay="0"/>
                                          </p:stCondLst>
                                        </p:cTn>
                                        <p:tgtEl>
                                          <p:spTgt spid="139"/>
                                        </p:tgtEl>
                                        <p:attrNameLst>
                                          <p:attrName>style.visibility</p:attrName>
                                        </p:attrNameLst>
                                      </p:cBhvr>
                                      <p:to>
                                        <p:strVal val="visible"/>
                                      </p:to>
                                    </p:set>
                                    <p:anim calcmode="lin" valueType="num">
                                      <p:cBhvr>
                                        <p:cTn id="276" dur="500" fill="hold"/>
                                        <p:tgtEl>
                                          <p:spTgt spid="139"/>
                                        </p:tgtEl>
                                        <p:attrNameLst>
                                          <p:attrName>ppt_w</p:attrName>
                                        </p:attrNameLst>
                                      </p:cBhvr>
                                      <p:tavLst>
                                        <p:tav tm="0">
                                          <p:val>
                                            <p:fltVal val="0"/>
                                          </p:val>
                                        </p:tav>
                                        <p:tav tm="100000">
                                          <p:val>
                                            <p:strVal val="#ppt_w"/>
                                          </p:val>
                                        </p:tav>
                                      </p:tavLst>
                                    </p:anim>
                                    <p:anim calcmode="lin" valueType="num">
                                      <p:cBhvr>
                                        <p:cTn id="277" dur="500" fill="hold"/>
                                        <p:tgtEl>
                                          <p:spTgt spid="139"/>
                                        </p:tgtEl>
                                        <p:attrNameLst>
                                          <p:attrName>ppt_h</p:attrName>
                                        </p:attrNameLst>
                                      </p:cBhvr>
                                      <p:tavLst>
                                        <p:tav tm="0">
                                          <p:val>
                                            <p:fltVal val="0"/>
                                          </p:val>
                                        </p:tav>
                                        <p:tav tm="100000">
                                          <p:val>
                                            <p:strVal val="#ppt_h"/>
                                          </p:val>
                                        </p:tav>
                                      </p:tavLst>
                                    </p:anim>
                                    <p:animEffect transition="in" filter="fade">
                                      <p:cBhvr>
                                        <p:cTn id="278" dur="500"/>
                                        <p:tgtEl>
                                          <p:spTgt spid="139"/>
                                        </p:tgtEl>
                                      </p:cBhvr>
                                    </p:animEffect>
                                  </p:childTnLst>
                                </p:cTn>
                              </p:par>
                            </p:childTnLst>
                          </p:cTn>
                        </p:par>
                        <p:par>
                          <p:cTn id="279" fill="hold">
                            <p:stCondLst>
                              <p:cond delay="1000"/>
                            </p:stCondLst>
                            <p:childTnLst>
                              <p:par>
                                <p:cTn id="280" presetID="53" presetClass="entr" presetSubtype="16" fill="hold" grpId="0" nodeType="afterEffect">
                                  <p:stCondLst>
                                    <p:cond delay="0"/>
                                  </p:stCondLst>
                                  <p:childTnLst>
                                    <p:set>
                                      <p:cBhvr>
                                        <p:cTn id="281" dur="1" fill="hold">
                                          <p:stCondLst>
                                            <p:cond delay="0"/>
                                          </p:stCondLst>
                                        </p:cTn>
                                        <p:tgtEl>
                                          <p:spTgt spid="140"/>
                                        </p:tgtEl>
                                        <p:attrNameLst>
                                          <p:attrName>style.visibility</p:attrName>
                                        </p:attrNameLst>
                                      </p:cBhvr>
                                      <p:to>
                                        <p:strVal val="visible"/>
                                      </p:to>
                                    </p:set>
                                    <p:anim calcmode="lin" valueType="num">
                                      <p:cBhvr>
                                        <p:cTn id="282" dur="500" fill="hold"/>
                                        <p:tgtEl>
                                          <p:spTgt spid="140"/>
                                        </p:tgtEl>
                                        <p:attrNameLst>
                                          <p:attrName>ppt_w</p:attrName>
                                        </p:attrNameLst>
                                      </p:cBhvr>
                                      <p:tavLst>
                                        <p:tav tm="0">
                                          <p:val>
                                            <p:fltVal val="0"/>
                                          </p:val>
                                        </p:tav>
                                        <p:tav tm="100000">
                                          <p:val>
                                            <p:strVal val="#ppt_w"/>
                                          </p:val>
                                        </p:tav>
                                      </p:tavLst>
                                    </p:anim>
                                    <p:anim calcmode="lin" valueType="num">
                                      <p:cBhvr>
                                        <p:cTn id="283" dur="500" fill="hold"/>
                                        <p:tgtEl>
                                          <p:spTgt spid="140"/>
                                        </p:tgtEl>
                                        <p:attrNameLst>
                                          <p:attrName>ppt_h</p:attrName>
                                        </p:attrNameLst>
                                      </p:cBhvr>
                                      <p:tavLst>
                                        <p:tav tm="0">
                                          <p:val>
                                            <p:fltVal val="0"/>
                                          </p:val>
                                        </p:tav>
                                        <p:tav tm="100000">
                                          <p:val>
                                            <p:strVal val="#ppt_h"/>
                                          </p:val>
                                        </p:tav>
                                      </p:tavLst>
                                    </p:anim>
                                    <p:animEffect transition="in" filter="fade">
                                      <p:cBhvr>
                                        <p:cTn id="284" dur="500"/>
                                        <p:tgtEl>
                                          <p:spTgt spid="140"/>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xit" presetSubtype="0" fill="hold" grpId="1" nodeType="clickEffect">
                                  <p:stCondLst>
                                    <p:cond delay="0"/>
                                  </p:stCondLst>
                                  <p:childTnLst>
                                    <p:animEffect transition="out" filter="fade">
                                      <p:cBhvr>
                                        <p:cTn id="288" dur="500"/>
                                        <p:tgtEl>
                                          <p:spTgt spid="103"/>
                                        </p:tgtEl>
                                      </p:cBhvr>
                                    </p:animEffect>
                                    <p:set>
                                      <p:cBhvr>
                                        <p:cTn id="289" dur="1" fill="hold">
                                          <p:stCondLst>
                                            <p:cond delay="499"/>
                                          </p:stCondLst>
                                        </p:cTn>
                                        <p:tgtEl>
                                          <p:spTgt spid="103"/>
                                        </p:tgtEl>
                                        <p:attrNameLst>
                                          <p:attrName>style.visibility</p:attrName>
                                        </p:attrNameLst>
                                      </p:cBhvr>
                                      <p:to>
                                        <p:strVal val="hidden"/>
                                      </p:to>
                                    </p:set>
                                  </p:childTnLst>
                                </p:cTn>
                              </p:par>
                              <p:par>
                                <p:cTn id="290" presetID="10" presetClass="exit" presetSubtype="0" fill="hold" grpId="1" nodeType="withEffect">
                                  <p:stCondLst>
                                    <p:cond delay="0"/>
                                  </p:stCondLst>
                                  <p:childTnLst>
                                    <p:animEffect transition="out" filter="fade">
                                      <p:cBhvr>
                                        <p:cTn id="291" dur="500"/>
                                        <p:tgtEl>
                                          <p:spTgt spid="112"/>
                                        </p:tgtEl>
                                      </p:cBhvr>
                                    </p:animEffect>
                                    <p:set>
                                      <p:cBhvr>
                                        <p:cTn id="292" dur="1" fill="hold">
                                          <p:stCondLst>
                                            <p:cond delay="499"/>
                                          </p:stCondLst>
                                        </p:cTn>
                                        <p:tgtEl>
                                          <p:spTgt spid="112"/>
                                        </p:tgtEl>
                                        <p:attrNameLst>
                                          <p:attrName>style.visibility</p:attrName>
                                        </p:attrNameLst>
                                      </p:cBhvr>
                                      <p:to>
                                        <p:strVal val="hidden"/>
                                      </p:to>
                                    </p:set>
                                  </p:childTnLst>
                                </p:cTn>
                              </p:par>
                            </p:childTnLst>
                          </p:cTn>
                        </p:par>
                        <p:par>
                          <p:cTn id="293" fill="hold">
                            <p:stCondLst>
                              <p:cond delay="500"/>
                            </p:stCondLst>
                            <p:childTnLst>
                              <p:par>
                                <p:cTn id="294" presetID="10" presetClass="entr" presetSubtype="0" fill="hold" grpId="0" nodeType="afterEffect">
                                  <p:stCondLst>
                                    <p:cond delay="0"/>
                                  </p:stCondLst>
                                  <p:childTnLst>
                                    <p:set>
                                      <p:cBhvr>
                                        <p:cTn id="295" dur="1" fill="hold">
                                          <p:stCondLst>
                                            <p:cond delay="0"/>
                                          </p:stCondLst>
                                        </p:cTn>
                                        <p:tgtEl>
                                          <p:spTgt spid="122"/>
                                        </p:tgtEl>
                                        <p:attrNameLst>
                                          <p:attrName>style.visibility</p:attrName>
                                        </p:attrNameLst>
                                      </p:cBhvr>
                                      <p:to>
                                        <p:strVal val="visible"/>
                                      </p:to>
                                    </p:set>
                                    <p:animEffect transition="in" filter="fade">
                                      <p:cBhvr>
                                        <p:cTn id="296" dur="500"/>
                                        <p:tgtEl>
                                          <p:spTgt spid="122"/>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123"/>
                                        </p:tgtEl>
                                        <p:attrNameLst>
                                          <p:attrName>style.visibility</p:attrName>
                                        </p:attrNameLst>
                                      </p:cBhvr>
                                      <p:to>
                                        <p:strVal val="visible"/>
                                      </p:to>
                                    </p:set>
                                    <p:animEffect transition="in" filter="fade">
                                      <p:cBhvr>
                                        <p:cTn id="299" dur="500"/>
                                        <p:tgtEl>
                                          <p:spTgt spid="123"/>
                                        </p:tgtEl>
                                      </p:cBhvr>
                                    </p:animEffect>
                                  </p:childTnLst>
                                </p:cTn>
                              </p:par>
                            </p:childTnLst>
                          </p:cTn>
                        </p:par>
                      </p:childTnLst>
                    </p:cTn>
                  </p:par>
                  <p:par>
                    <p:cTn id="300" fill="hold">
                      <p:stCondLst>
                        <p:cond delay="indefinite"/>
                      </p:stCondLst>
                      <p:childTnLst>
                        <p:par>
                          <p:cTn id="301" fill="hold">
                            <p:stCondLst>
                              <p:cond delay="0"/>
                            </p:stCondLst>
                            <p:childTnLst>
                              <p:par>
                                <p:cTn id="302" presetID="53" presetClass="entr" presetSubtype="16" fill="hold" grpId="0" nodeType="clickEffect">
                                  <p:stCondLst>
                                    <p:cond delay="0"/>
                                  </p:stCondLst>
                                  <p:childTnLst>
                                    <p:set>
                                      <p:cBhvr>
                                        <p:cTn id="303" dur="1" fill="hold">
                                          <p:stCondLst>
                                            <p:cond delay="0"/>
                                          </p:stCondLst>
                                        </p:cTn>
                                        <p:tgtEl>
                                          <p:spTgt spid="106"/>
                                        </p:tgtEl>
                                        <p:attrNameLst>
                                          <p:attrName>style.visibility</p:attrName>
                                        </p:attrNameLst>
                                      </p:cBhvr>
                                      <p:to>
                                        <p:strVal val="visible"/>
                                      </p:to>
                                    </p:set>
                                    <p:anim calcmode="lin" valueType="num">
                                      <p:cBhvr>
                                        <p:cTn id="304" dur="500" fill="hold"/>
                                        <p:tgtEl>
                                          <p:spTgt spid="106"/>
                                        </p:tgtEl>
                                        <p:attrNameLst>
                                          <p:attrName>ppt_w</p:attrName>
                                        </p:attrNameLst>
                                      </p:cBhvr>
                                      <p:tavLst>
                                        <p:tav tm="0">
                                          <p:val>
                                            <p:fltVal val="0"/>
                                          </p:val>
                                        </p:tav>
                                        <p:tav tm="100000">
                                          <p:val>
                                            <p:strVal val="#ppt_w"/>
                                          </p:val>
                                        </p:tav>
                                      </p:tavLst>
                                    </p:anim>
                                    <p:anim calcmode="lin" valueType="num">
                                      <p:cBhvr>
                                        <p:cTn id="305" dur="500" fill="hold"/>
                                        <p:tgtEl>
                                          <p:spTgt spid="106"/>
                                        </p:tgtEl>
                                        <p:attrNameLst>
                                          <p:attrName>ppt_h</p:attrName>
                                        </p:attrNameLst>
                                      </p:cBhvr>
                                      <p:tavLst>
                                        <p:tav tm="0">
                                          <p:val>
                                            <p:fltVal val="0"/>
                                          </p:val>
                                        </p:tav>
                                        <p:tav tm="100000">
                                          <p:val>
                                            <p:strVal val="#ppt_h"/>
                                          </p:val>
                                        </p:tav>
                                      </p:tavLst>
                                    </p:anim>
                                    <p:animEffect transition="in" filter="fade">
                                      <p:cBhvr>
                                        <p:cTn id="306" dur="500"/>
                                        <p:tgtEl>
                                          <p:spTgt spid="106"/>
                                        </p:tgtEl>
                                      </p:cBhvr>
                                    </p:animEffect>
                                  </p:childTnLst>
                                </p:cTn>
                              </p:par>
                              <p:par>
                                <p:cTn id="307" presetID="53" presetClass="entr" presetSubtype="16" fill="hold" grpId="0" nodeType="withEffect">
                                  <p:stCondLst>
                                    <p:cond delay="0"/>
                                  </p:stCondLst>
                                  <p:childTnLst>
                                    <p:set>
                                      <p:cBhvr>
                                        <p:cTn id="308" dur="1" fill="hold">
                                          <p:stCondLst>
                                            <p:cond delay="0"/>
                                          </p:stCondLst>
                                        </p:cTn>
                                        <p:tgtEl>
                                          <p:spTgt spid="107"/>
                                        </p:tgtEl>
                                        <p:attrNameLst>
                                          <p:attrName>style.visibility</p:attrName>
                                        </p:attrNameLst>
                                      </p:cBhvr>
                                      <p:to>
                                        <p:strVal val="visible"/>
                                      </p:to>
                                    </p:set>
                                    <p:anim calcmode="lin" valueType="num">
                                      <p:cBhvr>
                                        <p:cTn id="309" dur="500" fill="hold"/>
                                        <p:tgtEl>
                                          <p:spTgt spid="107"/>
                                        </p:tgtEl>
                                        <p:attrNameLst>
                                          <p:attrName>ppt_w</p:attrName>
                                        </p:attrNameLst>
                                      </p:cBhvr>
                                      <p:tavLst>
                                        <p:tav tm="0">
                                          <p:val>
                                            <p:fltVal val="0"/>
                                          </p:val>
                                        </p:tav>
                                        <p:tav tm="100000">
                                          <p:val>
                                            <p:strVal val="#ppt_w"/>
                                          </p:val>
                                        </p:tav>
                                      </p:tavLst>
                                    </p:anim>
                                    <p:anim calcmode="lin" valueType="num">
                                      <p:cBhvr>
                                        <p:cTn id="310" dur="500" fill="hold"/>
                                        <p:tgtEl>
                                          <p:spTgt spid="107"/>
                                        </p:tgtEl>
                                        <p:attrNameLst>
                                          <p:attrName>ppt_h</p:attrName>
                                        </p:attrNameLst>
                                      </p:cBhvr>
                                      <p:tavLst>
                                        <p:tav tm="0">
                                          <p:val>
                                            <p:fltVal val="0"/>
                                          </p:val>
                                        </p:tav>
                                        <p:tav tm="100000">
                                          <p:val>
                                            <p:strVal val="#ppt_h"/>
                                          </p:val>
                                        </p:tav>
                                      </p:tavLst>
                                    </p:anim>
                                    <p:animEffect transition="in" filter="fade">
                                      <p:cBhvr>
                                        <p:cTn id="311" dur="500"/>
                                        <p:tgtEl>
                                          <p:spTgt spid="107"/>
                                        </p:tgtEl>
                                      </p:cBhvr>
                                    </p:animEffect>
                                  </p:childTnLst>
                                </p:cTn>
                              </p:par>
                            </p:childTnLst>
                          </p:cTn>
                        </p:par>
                        <p:par>
                          <p:cTn id="312" fill="hold">
                            <p:stCondLst>
                              <p:cond delay="500"/>
                            </p:stCondLst>
                            <p:childTnLst>
                              <p:par>
                                <p:cTn id="313" presetID="53" presetClass="entr" presetSubtype="16" fill="hold" grpId="0" nodeType="afterEffect">
                                  <p:stCondLst>
                                    <p:cond delay="0"/>
                                  </p:stCondLst>
                                  <p:childTnLst>
                                    <p:set>
                                      <p:cBhvr>
                                        <p:cTn id="314" dur="1" fill="hold">
                                          <p:stCondLst>
                                            <p:cond delay="0"/>
                                          </p:stCondLst>
                                        </p:cTn>
                                        <p:tgtEl>
                                          <p:spTgt spid="108"/>
                                        </p:tgtEl>
                                        <p:attrNameLst>
                                          <p:attrName>style.visibility</p:attrName>
                                        </p:attrNameLst>
                                      </p:cBhvr>
                                      <p:to>
                                        <p:strVal val="visible"/>
                                      </p:to>
                                    </p:set>
                                    <p:anim calcmode="lin" valueType="num">
                                      <p:cBhvr>
                                        <p:cTn id="315" dur="500" fill="hold"/>
                                        <p:tgtEl>
                                          <p:spTgt spid="108"/>
                                        </p:tgtEl>
                                        <p:attrNameLst>
                                          <p:attrName>ppt_w</p:attrName>
                                        </p:attrNameLst>
                                      </p:cBhvr>
                                      <p:tavLst>
                                        <p:tav tm="0">
                                          <p:val>
                                            <p:fltVal val="0"/>
                                          </p:val>
                                        </p:tav>
                                        <p:tav tm="100000">
                                          <p:val>
                                            <p:strVal val="#ppt_w"/>
                                          </p:val>
                                        </p:tav>
                                      </p:tavLst>
                                    </p:anim>
                                    <p:anim calcmode="lin" valueType="num">
                                      <p:cBhvr>
                                        <p:cTn id="316" dur="500" fill="hold"/>
                                        <p:tgtEl>
                                          <p:spTgt spid="108"/>
                                        </p:tgtEl>
                                        <p:attrNameLst>
                                          <p:attrName>ppt_h</p:attrName>
                                        </p:attrNameLst>
                                      </p:cBhvr>
                                      <p:tavLst>
                                        <p:tav tm="0">
                                          <p:val>
                                            <p:fltVal val="0"/>
                                          </p:val>
                                        </p:tav>
                                        <p:tav tm="100000">
                                          <p:val>
                                            <p:strVal val="#ppt_h"/>
                                          </p:val>
                                        </p:tav>
                                      </p:tavLst>
                                    </p:anim>
                                    <p:animEffect transition="in" filter="fade">
                                      <p:cBhvr>
                                        <p:cTn id="317" dur="500"/>
                                        <p:tgtEl>
                                          <p:spTgt spid="108"/>
                                        </p:tgtEl>
                                      </p:cBhvr>
                                    </p:animEffect>
                                  </p:childTnLst>
                                </p:cTn>
                              </p:par>
                              <p:par>
                                <p:cTn id="318" presetID="53" presetClass="entr" presetSubtype="16" fill="hold" grpId="0" nodeType="withEffect">
                                  <p:stCondLst>
                                    <p:cond delay="0"/>
                                  </p:stCondLst>
                                  <p:childTnLst>
                                    <p:set>
                                      <p:cBhvr>
                                        <p:cTn id="319" dur="1" fill="hold">
                                          <p:stCondLst>
                                            <p:cond delay="0"/>
                                          </p:stCondLst>
                                        </p:cTn>
                                        <p:tgtEl>
                                          <p:spTgt spid="109"/>
                                        </p:tgtEl>
                                        <p:attrNameLst>
                                          <p:attrName>style.visibility</p:attrName>
                                        </p:attrNameLst>
                                      </p:cBhvr>
                                      <p:to>
                                        <p:strVal val="visible"/>
                                      </p:to>
                                    </p:set>
                                    <p:anim calcmode="lin" valueType="num">
                                      <p:cBhvr>
                                        <p:cTn id="320" dur="500" fill="hold"/>
                                        <p:tgtEl>
                                          <p:spTgt spid="109"/>
                                        </p:tgtEl>
                                        <p:attrNameLst>
                                          <p:attrName>ppt_w</p:attrName>
                                        </p:attrNameLst>
                                      </p:cBhvr>
                                      <p:tavLst>
                                        <p:tav tm="0">
                                          <p:val>
                                            <p:fltVal val="0"/>
                                          </p:val>
                                        </p:tav>
                                        <p:tav tm="100000">
                                          <p:val>
                                            <p:strVal val="#ppt_w"/>
                                          </p:val>
                                        </p:tav>
                                      </p:tavLst>
                                    </p:anim>
                                    <p:anim calcmode="lin" valueType="num">
                                      <p:cBhvr>
                                        <p:cTn id="321" dur="500" fill="hold"/>
                                        <p:tgtEl>
                                          <p:spTgt spid="109"/>
                                        </p:tgtEl>
                                        <p:attrNameLst>
                                          <p:attrName>ppt_h</p:attrName>
                                        </p:attrNameLst>
                                      </p:cBhvr>
                                      <p:tavLst>
                                        <p:tav tm="0">
                                          <p:val>
                                            <p:fltVal val="0"/>
                                          </p:val>
                                        </p:tav>
                                        <p:tav tm="100000">
                                          <p:val>
                                            <p:strVal val="#ppt_h"/>
                                          </p:val>
                                        </p:tav>
                                      </p:tavLst>
                                    </p:anim>
                                    <p:animEffect transition="in" filter="fade">
                                      <p:cBhvr>
                                        <p:cTn id="322" dur="500"/>
                                        <p:tgtEl>
                                          <p:spTgt spid="109"/>
                                        </p:tgtEl>
                                      </p:cBhvr>
                                    </p:animEffect>
                                  </p:childTnLst>
                                </p:cTn>
                              </p:par>
                            </p:childTnLst>
                          </p:cTn>
                        </p:par>
                      </p:childTnLst>
                    </p:cTn>
                  </p:par>
                  <p:par>
                    <p:cTn id="323" fill="hold">
                      <p:stCondLst>
                        <p:cond delay="indefinite"/>
                      </p:stCondLst>
                      <p:childTnLst>
                        <p:par>
                          <p:cTn id="324" fill="hold">
                            <p:stCondLst>
                              <p:cond delay="0"/>
                            </p:stCondLst>
                            <p:childTnLst>
                              <p:par>
                                <p:cTn id="325" presetID="17" presetClass="entr" presetSubtype="10" fill="hold" grpId="0" nodeType="clickEffect">
                                  <p:stCondLst>
                                    <p:cond delay="0"/>
                                  </p:stCondLst>
                                  <p:childTnLst>
                                    <p:set>
                                      <p:cBhvr>
                                        <p:cTn id="326" dur="1" fill="hold">
                                          <p:stCondLst>
                                            <p:cond delay="0"/>
                                          </p:stCondLst>
                                        </p:cTn>
                                        <p:tgtEl>
                                          <p:spTgt spid="84"/>
                                        </p:tgtEl>
                                        <p:attrNameLst>
                                          <p:attrName>style.visibility</p:attrName>
                                        </p:attrNameLst>
                                      </p:cBhvr>
                                      <p:to>
                                        <p:strVal val="visible"/>
                                      </p:to>
                                    </p:set>
                                    <p:anim calcmode="lin" valueType="num">
                                      <p:cBhvr>
                                        <p:cTn id="327" dur="500" fill="hold"/>
                                        <p:tgtEl>
                                          <p:spTgt spid="84"/>
                                        </p:tgtEl>
                                        <p:attrNameLst>
                                          <p:attrName>ppt_w</p:attrName>
                                        </p:attrNameLst>
                                      </p:cBhvr>
                                      <p:tavLst>
                                        <p:tav tm="0">
                                          <p:val>
                                            <p:fltVal val="0"/>
                                          </p:val>
                                        </p:tav>
                                        <p:tav tm="100000">
                                          <p:val>
                                            <p:strVal val="#ppt_w"/>
                                          </p:val>
                                        </p:tav>
                                      </p:tavLst>
                                    </p:anim>
                                    <p:anim calcmode="lin" valueType="num">
                                      <p:cBhvr>
                                        <p:cTn id="328" dur="500" fill="hold"/>
                                        <p:tgtEl>
                                          <p:spTgt spid="84"/>
                                        </p:tgtEl>
                                        <p:attrNameLst>
                                          <p:attrName>ppt_h</p:attrName>
                                        </p:attrNameLst>
                                      </p:cBhvr>
                                      <p:tavLst>
                                        <p:tav tm="0">
                                          <p:val>
                                            <p:strVal val="#ppt_h"/>
                                          </p:val>
                                        </p:tav>
                                        <p:tav tm="100000">
                                          <p:val>
                                            <p:strVal val="#ppt_h"/>
                                          </p:val>
                                        </p:tav>
                                      </p:tavLst>
                                    </p:anim>
                                  </p:childTnLst>
                                </p:cTn>
                              </p:par>
                            </p:childTnLst>
                          </p:cTn>
                        </p:par>
                        <p:par>
                          <p:cTn id="329" fill="hold">
                            <p:stCondLst>
                              <p:cond delay="500"/>
                            </p:stCondLst>
                            <p:childTnLst>
                              <p:par>
                                <p:cTn id="330" presetID="53" presetClass="entr" presetSubtype="16" fill="hold" grpId="0" nodeType="afterEffect">
                                  <p:stCondLst>
                                    <p:cond delay="0"/>
                                  </p:stCondLst>
                                  <p:childTnLst>
                                    <p:set>
                                      <p:cBhvr>
                                        <p:cTn id="331" dur="1" fill="hold">
                                          <p:stCondLst>
                                            <p:cond delay="0"/>
                                          </p:stCondLst>
                                        </p:cTn>
                                        <p:tgtEl>
                                          <p:spTgt spid="141"/>
                                        </p:tgtEl>
                                        <p:attrNameLst>
                                          <p:attrName>style.visibility</p:attrName>
                                        </p:attrNameLst>
                                      </p:cBhvr>
                                      <p:to>
                                        <p:strVal val="visible"/>
                                      </p:to>
                                    </p:set>
                                    <p:anim calcmode="lin" valueType="num">
                                      <p:cBhvr>
                                        <p:cTn id="332" dur="500" fill="hold"/>
                                        <p:tgtEl>
                                          <p:spTgt spid="141"/>
                                        </p:tgtEl>
                                        <p:attrNameLst>
                                          <p:attrName>ppt_w</p:attrName>
                                        </p:attrNameLst>
                                      </p:cBhvr>
                                      <p:tavLst>
                                        <p:tav tm="0">
                                          <p:val>
                                            <p:fltVal val="0"/>
                                          </p:val>
                                        </p:tav>
                                        <p:tav tm="100000">
                                          <p:val>
                                            <p:strVal val="#ppt_w"/>
                                          </p:val>
                                        </p:tav>
                                      </p:tavLst>
                                    </p:anim>
                                    <p:anim calcmode="lin" valueType="num">
                                      <p:cBhvr>
                                        <p:cTn id="333" dur="500" fill="hold"/>
                                        <p:tgtEl>
                                          <p:spTgt spid="141"/>
                                        </p:tgtEl>
                                        <p:attrNameLst>
                                          <p:attrName>ppt_h</p:attrName>
                                        </p:attrNameLst>
                                      </p:cBhvr>
                                      <p:tavLst>
                                        <p:tav tm="0">
                                          <p:val>
                                            <p:fltVal val="0"/>
                                          </p:val>
                                        </p:tav>
                                        <p:tav tm="100000">
                                          <p:val>
                                            <p:strVal val="#ppt_h"/>
                                          </p:val>
                                        </p:tav>
                                      </p:tavLst>
                                    </p:anim>
                                    <p:animEffect transition="in" filter="fade">
                                      <p:cBhvr>
                                        <p:cTn id="334" dur="500"/>
                                        <p:tgtEl>
                                          <p:spTgt spid="141"/>
                                        </p:tgtEl>
                                      </p:cBhvr>
                                    </p:animEffect>
                                  </p:childTnLst>
                                </p:cTn>
                              </p:par>
                            </p:childTnLst>
                          </p:cTn>
                        </p:par>
                      </p:childTnLst>
                    </p:cTn>
                  </p:par>
                  <p:par>
                    <p:cTn id="335" fill="hold">
                      <p:stCondLst>
                        <p:cond delay="indefinite"/>
                      </p:stCondLst>
                      <p:childTnLst>
                        <p:par>
                          <p:cTn id="336" fill="hold">
                            <p:stCondLst>
                              <p:cond delay="0"/>
                            </p:stCondLst>
                            <p:childTnLst>
                              <p:par>
                                <p:cTn id="337" presetID="10" presetClass="exit" presetSubtype="0" fill="hold" grpId="1" nodeType="clickEffect">
                                  <p:stCondLst>
                                    <p:cond delay="0"/>
                                  </p:stCondLst>
                                  <p:childTnLst>
                                    <p:animEffect transition="out" filter="fade">
                                      <p:cBhvr>
                                        <p:cTn id="338" dur="500"/>
                                        <p:tgtEl>
                                          <p:spTgt spid="113"/>
                                        </p:tgtEl>
                                      </p:cBhvr>
                                    </p:animEffect>
                                    <p:set>
                                      <p:cBhvr>
                                        <p:cTn id="339" dur="1" fill="hold">
                                          <p:stCondLst>
                                            <p:cond delay="499"/>
                                          </p:stCondLst>
                                        </p:cTn>
                                        <p:tgtEl>
                                          <p:spTgt spid="113"/>
                                        </p:tgtEl>
                                        <p:attrNameLst>
                                          <p:attrName>style.visibility</p:attrName>
                                        </p:attrNameLst>
                                      </p:cBhvr>
                                      <p:to>
                                        <p:strVal val="hidden"/>
                                      </p:to>
                                    </p:set>
                                  </p:childTnLst>
                                </p:cTn>
                              </p:par>
                            </p:childTnLst>
                          </p:cTn>
                        </p:par>
                        <p:par>
                          <p:cTn id="340" fill="hold">
                            <p:stCondLst>
                              <p:cond delay="500"/>
                            </p:stCondLst>
                            <p:childTnLst>
                              <p:par>
                                <p:cTn id="341" presetID="10" presetClass="entr" presetSubtype="0" fill="hold" grpId="0" nodeType="afterEffect">
                                  <p:stCondLst>
                                    <p:cond delay="0"/>
                                  </p:stCondLst>
                                  <p:childTnLst>
                                    <p:set>
                                      <p:cBhvr>
                                        <p:cTn id="342" dur="1" fill="hold">
                                          <p:stCondLst>
                                            <p:cond delay="0"/>
                                          </p:stCondLst>
                                        </p:cTn>
                                        <p:tgtEl>
                                          <p:spTgt spid="124"/>
                                        </p:tgtEl>
                                        <p:attrNameLst>
                                          <p:attrName>style.visibility</p:attrName>
                                        </p:attrNameLst>
                                      </p:cBhvr>
                                      <p:to>
                                        <p:strVal val="visible"/>
                                      </p:to>
                                    </p:set>
                                    <p:animEffect transition="in" filter="fade">
                                      <p:cBhvr>
                                        <p:cTn id="343" dur="500"/>
                                        <p:tgtEl>
                                          <p:spTgt spid="124"/>
                                        </p:tgtEl>
                                      </p:cBhvr>
                                    </p:animEffect>
                                  </p:childTnLst>
                                </p:cTn>
                              </p:par>
                            </p:childTnLst>
                          </p:cTn>
                        </p:par>
                      </p:childTnLst>
                    </p:cTn>
                  </p:par>
                  <p:par>
                    <p:cTn id="344" fill="hold">
                      <p:stCondLst>
                        <p:cond delay="indefinite"/>
                      </p:stCondLst>
                      <p:childTnLst>
                        <p:par>
                          <p:cTn id="345" fill="hold">
                            <p:stCondLst>
                              <p:cond delay="0"/>
                            </p:stCondLst>
                            <p:childTnLst>
                              <p:par>
                                <p:cTn id="346" presetID="53" presetClass="entr" presetSubtype="16" fill="hold" grpId="0" nodeType="clickEffect">
                                  <p:stCondLst>
                                    <p:cond delay="0"/>
                                  </p:stCondLst>
                                  <p:childTnLst>
                                    <p:set>
                                      <p:cBhvr>
                                        <p:cTn id="347" dur="1" fill="hold">
                                          <p:stCondLst>
                                            <p:cond delay="0"/>
                                          </p:stCondLst>
                                        </p:cTn>
                                        <p:tgtEl>
                                          <p:spTgt spid="110"/>
                                        </p:tgtEl>
                                        <p:attrNameLst>
                                          <p:attrName>style.visibility</p:attrName>
                                        </p:attrNameLst>
                                      </p:cBhvr>
                                      <p:to>
                                        <p:strVal val="visible"/>
                                      </p:to>
                                    </p:set>
                                    <p:anim calcmode="lin" valueType="num">
                                      <p:cBhvr>
                                        <p:cTn id="348" dur="500" fill="hold"/>
                                        <p:tgtEl>
                                          <p:spTgt spid="110"/>
                                        </p:tgtEl>
                                        <p:attrNameLst>
                                          <p:attrName>ppt_w</p:attrName>
                                        </p:attrNameLst>
                                      </p:cBhvr>
                                      <p:tavLst>
                                        <p:tav tm="0">
                                          <p:val>
                                            <p:fltVal val="0"/>
                                          </p:val>
                                        </p:tav>
                                        <p:tav tm="100000">
                                          <p:val>
                                            <p:strVal val="#ppt_w"/>
                                          </p:val>
                                        </p:tav>
                                      </p:tavLst>
                                    </p:anim>
                                    <p:anim calcmode="lin" valueType="num">
                                      <p:cBhvr>
                                        <p:cTn id="349" dur="500" fill="hold"/>
                                        <p:tgtEl>
                                          <p:spTgt spid="110"/>
                                        </p:tgtEl>
                                        <p:attrNameLst>
                                          <p:attrName>ppt_h</p:attrName>
                                        </p:attrNameLst>
                                      </p:cBhvr>
                                      <p:tavLst>
                                        <p:tav tm="0">
                                          <p:val>
                                            <p:fltVal val="0"/>
                                          </p:val>
                                        </p:tav>
                                        <p:tav tm="100000">
                                          <p:val>
                                            <p:strVal val="#ppt_h"/>
                                          </p:val>
                                        </p:tav>
                                      </p:tavLst>
                                    </p:anim>
                                    <p:animEffect transition="in" filter="fade">
                                      <p:cBhvr>
                                        <p:cTn id="350" dur="500"/>
                                        <p:tgtEl>
                                          <p:spTgt spid="110"/>
                                        </p:tgtEl>
                                      </p:cBhvr>
                                    </p:animEffect>
                                  </p:childTnLst>
                                </p:cTn>
                              </p:par>
                              <p:par>
                                <p:cTn id="351" presetID="53" presetClass="entr" presetSubtype="16" fill="hold" grpId="0" nodeType="withEffect">
                                  <p:stCondLst>
                                    <p:cond delay="0"/>
                                  </p:stCondLst>
                                  <p:childTnLst>
                                    <p:set>
                                      <p:cBhvr>
                                        <p:cTn id="352" dur="1" fill="hold">
                                          <p:stCondLst>
                                            <p:cond delay="0"/>
                                          </p:stCondLst>
                                        </p:cTn>
                                        <p:tgtEl>
                                          <p:spTgt spid="111"/>
                                        </p:tgtEl>
                                        <p:attrNameLst>
                                          <p:attrName>style.visibility</p:attrName>
                                        </p:attrNameLst>
                                      </p:cBhvr>
                                      <p:to>
                                        <p:strVal val="visible"/>
                                      </p:to>
                                    </p:set>
                                    <p:anim calcmode="lin" valueType="num">
                                      <p:cBhvr>
                                        <p:cTn id="353" dur="500" fill="hold"/>
                                        <p:tgtEl>
                                          <p:spTgt spid="111"/>
                                        </p:tgtEl>
                                        <p:attrNameLst>
                                          <p:attrName>ppt_w</p:attrName>
                                        </p:attrNameLst>
                                      </p:cBhvr>
                                      <p:tavLst>
                                        <p:tav tm="0">
                                          <p:val>
                                            <p:fltVal val="0"/>
                                          </p:val>
                                        </p:tav>
                                        <p:tav tm="100000">
                                          <p:val>
                                            <p:strVal val="#ppt_w"/>
                                          </p:val>
                                        </p:tav>
                                      </p:tavLst>
                                    </p:anim>
                                    <p:anim calcmode="lin" valueType="num">
                                      <p:cBhvr>
                                        <p:cTn id="354" dur="500" fill="hold"/>
                                        <p:tgtEl>
                                          <p:spTgt spid="111"/>
                                        </p:tgtEl>
                                        <p:attrNameLst>
                                          <p:attrName>ppt_h</p:attrName>
                                        </p:attrNameLst>
                                      </p:cBhvr>
                                      <p:tavLst>
                                        <p:tav tm="0">
                                          <p:val>
                                            <p:fltVal val="0"/>
                                          </p:val>
                                        </p:tav>
                                        <p:tav tm="100000">
                                          <p:val>
                                            <p:strVal val="#ppt_h"/>
                                          </p:val>
                                        </p:tav>
                                      </p:tavLst>
                                    </p:anim>
                                    <p:animEffect transition="in" filter="fade">
                                      <p:cBhvr>
                                        <p:cTn id="35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4" grpId="0" animBg="1"/>
      <p:bldP spid="75" grpId="0" animBg="1"/>
      <p:bldP spid="76" grpId="0" animBg="1"/>
      <p:bldP spid="77" grpId="0" animBg="1"/>
      <p:bldP spid="78" grpId="0" animBg="1"/>
      <p:bldP spid="79"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2" grpId="0" animBg="1"/>
      <p:bldP spid="102" grpId="1" animBg="1"/>
      <p:bldP spid="103" grpId="0" animBg="1"/>
      <p:bldP spid="103" grpId="1" animBg="1"/>
      <p:bldP spid="112" grpId="0" animBg="1"/>
      <p:bldP spid="112" grpId="1" animBg="1"/>
      <p:bldP spid="113" grpId="0" animBg="1"/>
      <p:bldP spid="113" grpId="1"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6" grpId="0"/>
      <p:bldP spid="134" grpId="0"/>
      <p:bldP spid="135" grpId="0"/>
      <p:bldP spid="136" grpId="0"/>
      <p:bldP spid="137" grpId="0"/>
      <p:bldP spid="138" grpId="0"/>
      <p:bldP spid="139" grpId="0"/>
      <p:bldP spid="140" grpId="0"/>
      <p:bldP spid="141" grpId="0"/>
      <p:bldP spid="3" grpId="0"/>
      <p:bldP spid="65" grpId="0"/>
      <p:bldP spid="66" grpId="0"/>
      <p:bldP spid="71" grpId="0"/>
      <p:bldP spid="72" grpId="0"/>
      <p:bldP spid="73" grpId="0"/>
      <p:bldP spid="80" grpId="0"/>
      <p:bldP spid="81" grpId="0"/>
      <p:bldP spid="100" grpId="0"/>
      <p:bldP spid="101" grpId="0"/>
      <p:bldP spid="104" grpId="0"/>
      <p:bldP spid="105" grpId="0"/>
      <p:bldP spid="106" grpId="0"/>
      <p:bldP spid="107" grpId="0"/>
      <p:bldP spid="108" grpId="0"/>
      <p:bldP spid="109" grpId="0"/>
      <p:bldP spid="110" grpId="0"/>
      <p:bldP spid="111" grpId="0"/>
      <p:bldP spid="114" grpId="0"/>
      <p:bldP spid="8" grpId="0"/>
      <p:bldP spid="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05C8-7B2B-4D93-B311-DBEE83D26E60}"/>
              </a:ext>
            </a:extLst>
          </p:cNvPr>
          <p:cNvSpPr>
            <a:spLocks noGrp="1"/>
          </p:cNvSpPr>
          <p:nvPr>
            <p:ph type="title"/>
          </p:nvPr>
        </p:nvSpPr>
        <p:spPr/>
        <p:txBody>
          <a:bodyPr/>
          <a:lstStyle/>
          <a:p>
            <a:r>
              <a:rPr lang="en-US" dirty="0"/>
              <a:t>Data Dependencies</a:t>
            </a:r>
          </a:p>
        </p:txBody>
      </p:sp>
      <p:sp>
        <p:nvSpPr>
          <p:cNvPr id="4" name="Text Placeholder 3">
            <a:extLst>
              <a:ext uri="{FF2B5EF4-FFF2-40B4-BE49-F238E27FC236}">
                <a16:creationId xmlns:a16="http://schemas.microsoft.com/office/drawing/2014/main" id="{A0C9351C-E3DA-4F9B-A9B1-8ACC4B72E791}"/>
              </a:ext>
            </a:extLst>
          </p:cNvPr>
          <p:cNvSpPr>
            <a:spLocks noGrp="1"/>
          </p:cNvSpPr>
          <p:nvPr>
            <p:ph type="body" sz="quarter" idx="10"/>
          </p:nvPr>
        </p:nvSpPr>
        <p:spPr/>
        <p:txBody>
          <a:bodyPr/>
          <a:lstStyle/>
          <a:p>
            <a:r>
              <a:rPr lang="en-US" dirty="0"/>
              <a:t>Not all loops are parallel</a:t>
            </a:r>
          </a:p>
        </p:txBody>
      </p:sp>
      <p:sp>
        <p:nvSpPr>
          <p:cNvPr id="5" name="TextBox 4">
            <a:extLst>
              <a:ext uri="{FF2B5EF4-FFF2-40B4-BE49-F238E27FC236}">
                <a16:creationId xmlns:a16="http://schemas.microsoft.com/office/drawing/2014/main" id="{BF94F7C5-4C73-4B63-943D-44E9FD42F9E6}"/>
              </a:ext>
            </a:extLst>
          </p:cNvPr>
          <p:cNvSpPr txBox="1"/>
          <p:nvPr/>
        </p:nvSpPr>
        <p:spPr>
          <a:xfrm>
            <a:off x="419641" y="1615970"/>
            <a:ext cx="6562184" cy="147732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void</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 </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&lt;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a[i-1];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42" name="Rectangle 41">
            <a:extLst>
              <a:ext uri="{FF2B5EF4-FFF2-40B4-BE49-F238E27FC236}">
                <a16:creationId xmlns:a16="http://schemas.microsoft.com/office/drawing/2014/main" id="{DB9DDFEE-5941-4D24-A351-F1DACADD6E95}"/>
              </a:ext>
            </a:extLst>
          </p:cNvPr>
          <p:cNvSpPr/>
          <p:nvPr/>
        </p:nvSpPr>
        <p:spPr>
          <a:xfrm>
            <a:off x="448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43" name="Rectangle 42">
            <a:extLst>
              <a:ext uri="{FF2B5EF4-FFF2-40B4-BE49-F238E27FC236}">
                <a16:creationId xmlns:a16="http://schemas.microsoft.com/office/drawing/2014/main" id="{39A638A7-8785-478F-AB3F-42BFC04010F1}"/>
              </a:ext>
            </a:extLst>
          </p:cNvPr>
          <p:cNvSpPr/>
          <p:nvPr/>
        </p:nvSpPr>
        <p:spPr>
          <a:xfrm>
            <a:off x="1133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52" name="Rectangle 51">
            <a:extLst>
              <a:ext uri="{FF2B5EF4-FFF2-40B4-BE49-F238E27FC236}">
                <a16:creationId xmlns:a16="http://schemas.microsoft.com/office/drawing/2014/main" id="{6DCBF389-3C70-46DE-BCDE-E2BF4BD01E89}"/>
              </a:ext>
            </a:extLst>
          </p:cNvPr>
          <p:cNvSpPr/>
          <p:nvPr/>
        </p:nvSpPr>
        <p:spPr>
          <a:xfrm>
            <a:off x="1819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53" name="Rectangle 52">
            <a:extLst>
              <a:ext uri="{FF2B5EF4-FFF2-40B4-BE49-F238E27FC236}">
                <a16:creationId xmlns:a16="http://schemas.microsoft.com/office/drawing/2014/main" id="{C26DBD1F-6AFE-47A8-BC52-77207359A427}"/>
              </a:ext>
            </a:extLst>
          </p:cNvPr>
          <p:cNvSpPr/>
          <p:nvPr/>
        </p:nvSpPr>
        <p:spPr>
          <a:xfrm>
            <a:off x="2505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56" name="Rectangle 55">
            <a:extLst>
              <a:ext uri="{FF2B5EF4-FFF2-40B4-BE49-F238E27FC236}">
                <a16:creationId xmlns:a16="http://schemas.microsoft.com/office/drawing/2014/main" id="{9041BC8E-DE9D-4B93-B725-5C7B065627A9}"/>
              </a:ext>
            </a:extLst>
          </p:cNvPr>
          <p:cNvSpPr/>
          <p:nvPr/>
        </p:nvSpPr>
        <p:spPr>
          <a:xfrm>
            <a:off x="3191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15</a:t>
            </a:r>
          </a:p>
        </p:txBody>
      </p:sp>
      <p:sp>
        <p:nvSpPr>
          <p:cNvPr id="57" name="Rectangle 56">
            <a:extLst>
              <a:ext uri="{FF2B5EF4-FFF2-40B4-BE49-F238E27FC236}">
                <a16:creationId xmlns:a16="http://schemas.microsoft.com/office/drawing/2014/main" id="{6888B1FC-74FE-4F6F-9C94-B46AB2AB01B2}"/>
              </a:ext>
            </a:extLst>
          </p:cNvPr>
          <p:cNvSpPr/>
          <p:nvPr/>
        </p:nvSpPr>
        <p:spPr>
          <a:xfrm>
            <a:off x="3877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58" name="Rectangle 57">
            <a:extLst>
              <a:ext uri="{FF2B5EF4-FFF2-40B4-BE49-F238E27FC236}">
                <a16:creationId xmlns:a16="http://schemas.microsoft.com/office/drawing/2014/main" id="{9934E3D0-828A-474B-90D6-90FCB7A638EF}"/>
              </a:ext>
            </a:extLst>
          </p:cNvPr>
          <p:cNvSpPr/>
          <p:nvPr/>
        </p:nvSpPr>
        <p:spPr>
          <a:xfrm>
            <a:off x="4562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28</a:t>
            </a:r>
          </a:p>
        </p:txBody>
      </p:sp>
      <p:sp>
        <p:nvSpPr>
          <p:cNvPr id="60" name="Rectangle 59">
            <a:extLst>
              <a:ext uri="{FF2B5EF4-FFF2-40B4-BE49-F238E27FC236}">
                <a16:creationId xmlns:a16="http://schemas.microsoft.com/office/drawing/2014/main" id="{D0ACFA06-D2D5-4093-8A49-ED72492B9AED}"/>
              </a:ext>
            </a:extLst>
          </p:cNvPr>
          <p:cNvSpPr/>
          <p:nvPr/>
        </p:nvSpPr>
        <p:spPr>
          <a:xfrm>
            <a:off x="5248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36</a:t>
            </a:r>
          </a:p>
        </p:txBody>
      </p:sp>
      <p:sp>
        <p:nvSpPr>
          <p:cNvPr id="61" name="Rectangle 60">
            <a:extLst>
              <a:ext uri="{FF2B5EF4-FFF2-40B4-BE49-F238E27FC236}">
                <a16:creationId xmlns:a16="http://schemas.microsoft.com/office/drawing/2014/main" id="{0A5B6C92-4953-4E19-A65C-1D2385D38C8F}"/>
              </a:ext>
            </a:extLst>
          </p:cNvPr>
          <p:cNvSpPr/>
          <p:nvPr/>
        </p:nvSpPr>
        <p:spPr>
          <a:xfrm>
            <a:off x="5934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45</a:t>
            </a:r>
          </a:p>
        </p:txBody>
      </p:sp>
      <p:sp>
        <p:nvSpPr>
          <p:cNvPr id="67" name="Rectangle 66">
            <a:extLst>
              <a:ext uri="{FF2B5EF4-FFF2-40B4-BE49-F238E27FC236}">
                <a16:creationId xmlns:a16="http://schemas.microsoft.com/office/drawing/2014/main" id="{78B71509-E68A-4694-A224-4DE29616706A}"/>
              </a:ext>
            </a:extLst>
          </p:cNvPr>
          <p:cNvSpPr/>
          <p:nvPr/>
        </p:nvSpPr>
        <p:spPr>
          <a:xfrm>
            <a:off x="6620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55</a:t>
            </a:r>
          </a:p>
        </p:txBody>
      </p:sp>
      <p:sp>
        <p:nvSpPr>
          <p:cNvPr id="68" name="TextBox 67">
            <a:extLst>
              <a:ext uri="{FF2B5EF4-FFF2-40B4-BE49-F238E27FC236}">
                <a16:creationId xmlns:a16="http://schemas.microsoft.com/office/drawing/2014/main" id="{D16961C6-48F7-4C86-BFDB-C10C66F9064F}"/>
              </a:ext>
            </a:extLst>
          </p:cNvPr>
          <p:cNvSpPr txBox="1"/>
          <p:nvPr/>
        </p:nvSpPr>
        <p:spPr>
          <a:xfrm>
            <a:off x="419641" y="1615970"/>
            <a:ext cx="6562184" cy="147732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void</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 </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r>
              <a:rPr lang="en-US" sz="2000" strike="sngStrike" dirty="0">
                <a:solidFill>
                  <a:schemeClr val="bg1"/>
                </a:solidFill>
                <a:latin typeface="Consolas" panose="020B0609020204030204" pitchFamily="49" charset="0"/>
                <a:cs typeface="Courier New" panose="02070309020205020404" pitchFamily="49" charset="0"/>
              </a:rPr>
              <a:t>	</a:t>
            </a:r>
            <a:r>
              <a:rPr lang="en-US" sz="2000" strike="sngStrike" dirty="0">
                <a:solidFill>
                  <a:srgbClr val="8E4000"/>
                </a:solidFill>
                <a:latin typeface="Consolas" panose="020B0609020204030204" pitchFamily="49" charset="0"/>
                <a:cs typeface="Courier New" panose="02070309020205020404" pitchFamily="49" charset="0"/>
              </a:rPr>
              <a:t>#pragma </a:t>
            </a:r>
            <a:r>
              <a:rPr lang="en-US" sz="2000" strike="sngStrike" dirty="0" err="1">
                <a:solidFill>
                  <a:srgbClr val="8E4000"/>
                </a:solidFill>
                <a:latin typeface="Consolas" panose="020B0609020204030204" pitchFamily="49" charset="0"/>
                <a:cs typeface="Courier New" panose="02070309020205020404" pitchFamily="49" charset="0"/>
              </a:rPr>
              <a:t>acc</a:t>
            </a:r>
            <a:r>
              <a:rPr lang="en-US" sz="2000" strike="sngStrike" dirty="0">
                <a:solidFill>
                  <a:srgbClr val="8E4000"/>
                </a:solidFill>
                <a:latin typeface="Consolas" panose="020B0609020204030204" pitchFamily="49" charset="0"/>
                <a:cs typeface="Courier New" panose="02070309020205020404" pitchFamily="49" charset="0"/>
              </a:rPr>
              <a:t> parallel loop</a:t>
            </a:r>
            <a:endParaRPr lang="en-US" sz="2000" strike="sngStrike"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&lt;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a[i-1];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74" name="Arrow: Curved Down 73">
            <a:extLst>
              <a:ext uri="{FF2B5EF4-FFF2-40B4-BE49-F238E27FC236}">
                <a16:creationId xmlns:a16="http://schemas.microsoft.com/office/drawing/2014/main" id="{20103879-165F-4F25-91B3-C55E8015EED3}"/>
              </a:ext>
            </a:extLst>
          </p:cNvPr>
          <p:cNvSpPr/>
          <p:nvPr/>
        </p:nvSpPr>
        <p:spPr>
          <a:xfrm>
            <a:off x="770382"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urved Down 74">
            <a:extLst>
              <a:ext uri="{FF2B5EF4-FFF2-40B4-BE49-F238E27FC236}">
                <a16:creationId xmlns:a16="http://schemas.microsoft.com/office/drawing/2014/main" id="{ED94EA4E-5706-48ED-9231-6C2CFEB11E38}"/>
              </a:ext>
            </a:extLst>
          </p:cNvPr>
          <p:cNvSpPr/>
          <p:nvPr/>
        </p:nvSpPr>
        <p:spPr>
          <a:xfrm>
            <a:off x="1437894"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Arrow: Curved Down 75">
            <a:extLst>
              <a:ext uri="{FF2B5EF4-FFF2-40B4-BE49-F238E27FC236}">
                <a16:creationId xmlns:a16="http://schemas.microsoft.com/office/drawing/2014/main" id="{775CF7FF-AED6-4930-8E88-FDDA99991C70}"/>
              </a:ext>
            </a:extLst>
          </p:cNvPr>
          <p:cNvSpPr/>
          <p:nvPr/>
        </p:nvSpPr>
        <p:spPr>
          <a:xfrm>
            <a:off x="2123694"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Curved Down 76">
            <a:extLst>
              <a:ext uri="{FF2B5EF4-FFF2-40B4-BE49-F238E27FC236}">
                <a16:creationId xmlns:a16="http://schemas.microsoft.com/office/drawing/2014/main" id="{504716CA-F2E3-4542-AA00-92EA918EB378}"/>
              </a:ext>
            </a:extLst>
          </p:cNvPr>
          <p:cNvSpPr/>
          <p:nvPr/>
        </p:nvSpPr>
        <p:spPr>
          <a:xfrm>
            <a:off x="2805498"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Arrow: Curved Down 77">
            <a:extLst>
              <a:ext uri="{FF2B5EF4-FFF2-40B4-BE49-F238E27FC236}">
                <a16:creationId xmlns:a16="http://schemas.microsoft.com/office/drawing/2014/main" id="{230130A8-25CD-4E52-B859-7C9204F5601F}"/>
              </a:ext>
            </a:extLst>
          </p:cNvPr>
          <p:cNvSpPr/>
          <p:nvPr/>
        </p:nvSpPr>
        <p:spPr>
          <a:xfrm>
            <a:off x="3485713"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Arrow: Curved Down 78">
            <a:extLst>
              <a:ext uri="{FF2B5EF4-FFF2-40B4-BE49-F238E27FC236}">
                <a16:creationId xmlns:a16="http://schemas.microsoft.com/office/drawing/2014/main" id="{628161D1-0E19-452C-99D5-6810D1BA14FB}"/>
              </a:ext>
            </a:extLst>
          </p:cNvPr>
          <p:cNvSpPr/>
          <p:nvPr/>
        </p:nvSpPr>
        <p:spPr>
          <a:xfrm>
            <a:off x="4173860"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Curved Down 81">
            <a:extLst>
              <a:ext uri="{FF2B5EF4-FFF2-40B4-BE49-F238E27FC236}">
                <a16:creationId xmlns:a16="http://schemas.microsoft.com/office/drawing/2014/main" id="{2C89D7C9-5CBB-4CFB-ACA9-3B422700390B}"/>
              </a:ext>
            </a:extLst>
          </p:cNvPr>
          <p:cNvSpPr/>
          <p:nvPr/>
        </p:nvSpPr>
        <p:spPr>
          <a:xfrm>
            <a:off x="4844550"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Curved Down 82">
            <a:extLst>
              <a:ext uri="{FF2B5EF4-FFF2-40B4-BE49-F238E27FC236}">
                <a16:creationId xmlns:a16="http://schemas.microsoft.com/office/drawing/2014/main" id="{31FC47EB-AEED-4128-A2CD-E051ADF11289}"/>
              </a:ext>
            </a:extLst>
          </p:cNvPr>
          <p:cNvSpPr/>
          <p:nvPr/>
        </p:nvSpPr>
        <p:spPr>
          <a:xfrm>
            <a:off x="5539813"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Arrow: Curved Down 83">
            <a:extLst>
              <a:ext uri="{FF2B5EF4-FFF2-40B4-BE49-F238E27FC236}">
                <a16:creationId xmlns:a16="http://schemas.microsoft.com/office/drawing/2014/main" id="{63063E32-3B56-4621-8E65-EEAA9C269A9A}"/>
              </a:ext>
            </a:extLst>
          </p:cNvPr>
          <p:cNvSpPr/>
          <p:nvPr/>
        </p:nvSpPr>
        <p:spPr>
          <a:xfrm>
            <a:off x="6233548"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4E7464AE-AD47-4DAD-9107-6333BFD51943}"/>
              </a:ext>
            </a:extLst>
          </p:cNvPr>
          <p:cNvSpPr/>
          <p:nvPr/>
        </p:nvSpPr>
        <p:spPr>
          <a:xfrm>
            <a:off x="459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6" name="Rectangle 85">
            <a:extLst>
              <a:ext uri="{FF2B5EF4-FFF2-40B4-BE49-F238E27FC236}">
                <a16:creationId xmlns:a16="http://schemas.microsoft.com/office/drawing/2014/main" id="{8C8C9DCC-2A83-4240-BD9B-6E6D3EAA1AE6}"/>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7" name="Rectangle 86">
            <a:extLst>
              <a:ext uri="{FF2B5EF4-FFF2-40B4-BE49-F238E27FC236}">
                <a16:creationId xmlns:a16="http://schemas.microsoft.com/office/drawing/2014/main" id="{868B53CA-1343-4DB2-8A20-A31630580B85}"/>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8" name="Rectangle 87">
            <a:extLst>
              <a:ext uri="{FF2B5EF4-FFF2-40B4-BE49-F238E27FC236}">
                <a16:creationId xmlns:a16="http://schemas.microsoft.com/office/drawing/2014/main" id="{2990CF54-3A39-4600-A0EA-1793834D2863}"/>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9" name="Rectangle 88">
            <a:extLst>
              <a:ext uri="{FF2B5EF4-FFF2-40B4-BE49-F238E27FC236}">
                <a16:creationId xmlns:a16="http://schemas.microsoft.com/office/drawing/2014/main" id="{7BF40858-2163-41A9-85A8-CDCC0C551F30}"/>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0" name="Rectangle 89">
            <a:extLst>
              <a:ext uri="{FF2B5EF4-FFF2-40B4-BE49-F238E27FC236}">
                <a16:creationId xmlns:a16="http://schemas.microsoft.com/office/drawing/2014/main" id="{3D29B488-5345-4C23-A9B4-7CD831109C55}"/>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1" name="Rectangle 90">
            <a:extLst>
              <a:ext uri="{FF2B5EF4-FFF2-40B4-BE49-F238E27FC236}">
                <a16:creationId xmlns:a16="http://schemas.microsoft.com/office/drawing/2014/main" id="{659D4067-1EA5-4971-9649-B69EE1CAEC31}"/>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2" name="Rectangle 91">
            <a:extLst>
              <a:ext uri="{FF2B5EF4-FFF2-40B4-BE49-F238E27FC236}">
                <a16:creationId xmlns:a16="http://schemas.microsoft.com/office/drawing/2014/main" id="{DA2A369D-0B54-4EDE-8C10-880C50DB31BE}"/>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3" name="Rectangle 92">
            <a:extLst>
              <a:ext uri="{FF2B5EF4-FFF2-40B4-BE49-F238E27FC236}">
                <a16:creationId xmlns:a16="http://schemas.microsoft.com/office/drawing/2014/main" id="{39CAA692-8094-40AC-889C-75D047958A39}"/>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4" name="Rectangle 93">
            <a:extLst>
              <a:ext uri="{FF2B5EF4-FFF2-40B4-BE49-F238E27FC236}">
                <a16:creationId xmlns:a16="http://schemas.microsoft.com/office/drawing/2014/main" id="{DE103533-5D9B-49E8-A02E-17390AA4BD7D}"/>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5" name="Rectangle 94">
            <a:extLst>
              <a:ext uri="{FF2B5EF4-FFF2-40B4-BE49-F238E27FC236}">
                <a16:creationId xmlns:a16="http://schemas.microsoft.com/office/drawing/2014/main" id="{7DF329E0-EF2B-45AF-918C-8173BCB0BFF6}"/>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96" name="Rectangle 95">
            <a:extLst>
              <a:ext uri="{FF2B5EF4-FFF2-40B4-BE49-F238E27FC236}">
                <a16:creationId xmlns:a16="http://schemas.microsoft.com/office/drawing/2014/main" id="{13C95CA0-424B-465F-AA02-0BA0EF2B5524}"/>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97" name="Rectangle 96">
            <a:extLst>
              <a:ext uri="{FF2B5EF4-FFF2-40B4-BE49-F238E27FC236}">
                <a16:creationId xmlns:a16="http://schemas.microsoft.com/office/drawing/2014/main" id="{A6F01955-E4A7-40E9-AD75-149E63E71BCF}"/>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98" name="Rectangle 97">
            <a:extLst>
              <a:ext uri="{FF2B5EF4-FFF2-40B4-BE49-F238E27FC236}">
                <a16:creationId xmlns:a16="http://schemas.microsoft.com/office/drawing/2014/main" id="{37B6F9EF-725E-4324-8ABC-232C580CBF83}"/>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a:t>
            </a:r>
          </a:p>
        </p:txBody>
      </p:sp>
      <p:sp>
        <p:nvSpPr>
          <p:cNvPr id="99" name="Rectangle 98">
            <a:extLst>
              <a:ext uri="{FF2B5EF4-FFF2-40B4-BE49-F238E27FC236}">
                <a16:creationId xmlns:a16="http://schemas.microsoft.com/office/drawing/2014/main" id="{135FE56E-4CFE-484C-AF89-09F3D7475633}"/>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102" name="Rectangle 101">
            <a:extLst>
              <a:ext uri="{FF2B5EF4-FFF2-40B4-BE49-F238E27FC236}">
                <a16:creationId xmlns:a16="http://schemas.microsoft.com/office/drawing/2014/main" id="{7A1BEBAD-5079-4292-9551-568D7633CB79}"/>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103" name="Rectangle 102">
            <a:extLst>
              <a:ext uri="{FF2B5EF4-FFF2-40B4-BE49-F238E27FC236}">
                <a16:creationId xmlns:a16="http://schemas.microsoft.com/office/drawing/2014/main" id="{21BFCEBC-3B70-485A-A88D-E23E1F7ABB97}"/>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p>
        </p:txBody>
      </p:sp>
      <p:sp>
        <p:nvSpPr>
          <p:cNvPr id="112" name="Rectangle 111">
            <a:extLst>
              <a:ext uri="{FF2B5EF4-FFF2-40B4-BE49-F238E27FC236}">
                <a16:creationId xmlns:a16="http://schemas.microsoft.com/office/drawing/2014/main" id="{00EA0D3A-EF2C-4032-9615-B00D357ABA05}"/>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113" name="Rectangle 112">
            <a:extLst>
              <a:ext uri="{FF2B5EF4-FFF2-40B4-BE49-F238E27FC236}">
                <a16:creationId xmlns:a16="http://schemas.microsoft.com/office/drawing/2014/main" id="{74B692CF-A93F-46C0-8141-00FECA6D24B7}"/>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115" name="Rectangle 114">
            <a:extLst>
              <a:ext uri="{FF2B5EF4-FFF2-40B4-BE49-F238E27FC236}">
                <a16:creationId xmlns:a16="http://schemas.microsoft.com/office/drawing/2014/main" id="{9BFECC24-8A1D-4E85-8608-1A9C8C360AD8}"/>
              </a:ext>
            </a:extLst>
          </p:cNvPr>
          <p:cNvSpPr/>
          <p:nvPr/>
        </p:nvSpPr>
        <p:spPr>
          <a:xfrm>
            <a:off x="459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116" name="Rectangle 115">
            <a:extLst>
              <a:ext uri="{FF2B5EF4-FFF2-40B4-BE49-F238E27FC236}">
                <a16:creationId xmlns:a16="http://schemas.microsoft.com/office/drawing/2014/main" id="{F0E34F60-D5C4-4666-988A-8063126990A8}"/>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117" name="Rectangle 116">
            <a:extLst>
              <a:ext uri="{FF2B5EF4-FFF2-40B4-BE49-F238E27FC236}">
                <a16:creationId xmlns:a16="http://schemas.microsoft.com/office/drawing/2014/main" id="{90649FFD-6B9F-4481-AB0F-BD0A7D3B679B}"/>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118" name="Rectangle 117">
            <a:extLst>
              <a:ext uri="{FF2B5EF4-FFF2-40B4-BE49-F238E27FC236}">
                <a16:creationId xmlns:a16="http://schemas.microsoft.com/office/drawing/2014/main" id="{42952EF2-976C-43D8-8DE8-17BC4BE55C67}"/>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119" name="Rectangle 118">
            <a:extLst>
              <a:ext uri="{FF2B5EF4-FFF2-40B4-BE49-F238E27FC236}">
                <a16:creationId xmlns:a16="http://schemas.microsoft.com/office/drawing/2014/main" id="{B5E6CE1F-4A3D-42FD-B389-5252D75259D7}"/>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15</a:t>
            </a:r>
          </a:p>
        </p:txBody>
      </p:sp>
      <p:sp>
        <p:nvSpPr>
          <p:cNvPr id="120" name="Rectangle 119">
            <a:extLst>
              <a:ext uri="{FF2B5EF4-FFF2-40B4-BE49-F238E27FC236}">
                <a16:creationId xmlns:a16="http://schemas.microsoft.com/office/drawing/2014/main" id="{26C31FF4-9552-44F1-A970-20C60C4F5B84}"/>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121" name="Rectangle 120">
            <a:extLst>
              <a:ext uri="{FF2B5EF4-FFF2-40B4-BE49-F238E27FC236}">
                <a16:creationId xmlns:a16="http://schemas.microsoft.com/office/drawing/2014/main" id="{453F676A-E252-4885-B9BB-59B4A51B4FE0}"/>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13</a:t>
            </a:r>
          </a:p>
        </p:txBody>
      </p:sp>
      <p:sp>
        <p:nvSpPr>
          <p:cNvPr id="122" name="Rectangle 121">
            <a:extLst>
              <a:ext uri="{FF2B5EF4-FFF2-40B4-BE49-F238E27FC236}">
                <a16:creationId xmlns:a16="http://schemas.microsoft.com/office/drawing/2014/main" id="{042D79E3-EA46-44B9-B4AF-D94F995DBB34}"/>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123" name="Rectangle 122">
            <a:extLst>
              <a:ext uri="{FF2B5EF4-FFF2-40B4-BE49-F238E27FC236}">
                <a16:creationId xmlns:a16="http://schemas.microsoft.com/office/drawing/2014/main" id="{56A54766-2ECB-41B4-9F71-076E461EEB18}"/>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30</a:t>
            </a:r>
          </a:p>
        </p:txBody>
      </p:sp>
      <p:sp>
        <p:nvSpPr>
          <p:cNvPr id="124" name="Rectangle 123">
            <a:extLst>
              <a:ext uri="{FF2B5EF4-FFF2-40B4-BE49-F238E27FC236}">
                <a16:creationId xmlns:a16="http://schemas.microsoft.com/office/drawing/2014/main" id="{F2113836-61E6-4A75-B74D-5B1E9B27B0D8}"/>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40</a:t>
            </a:r>
          </a:p>
        </p:txBody>
      </p:sp>
      <p:sp>
        <p:nvSpPr>
          <p:cNvPr id="6" name="TextBox 5">
            <a:extLst>
              <a:ext uri="{FF2B5EF4-FFF2-40B4-BE49-F238E27FC236}">
                <a16:creationId xmlns:a16="http://schemas.microsoft.com/office/drawing/2014/main" id="{9D34684D-CEB7-4211-8B08-873678BB9BA6}"/>
              </a:ext>
            </a:extLst>
          </p:cNvPr>
          <p:cNvSpPr txBox="1"/>
          <p:nvPr/>
        </p:nvSpPr>
        <p:spPr>
          <a:xfrm>
            <a:off x="834639"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=1</a:t>
            </a:r>
          </a:p>
        </p:txBody>
      </p:sp>
      <p:sp>
        <p:nvSpPr>
          <p:cNvPr id="134" name="TextBox 133">
            <a:extLst>
              <a:ext uri="{FF2B5EF4-FFF2-40B4-BE49-F238E27FC236}">
                <a16:creationId xmlns:a16="http://schemas.microsoft.com/office/drawing/2014/main" id="{0B4CF87E-A6A4-4BD4-97D7-4784DA11761C}"/>
              </a:ext>
            </a:extLst>
          </p:cNvPr>
          <p:cNvSpPr txBox="1"/>
          <p:nvPr/>
        </p:nvSpPr>
        <p:spPr>
          <a:xfrm>
            <a:off x="1506521"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=2</a:t>
            </a:r>
          </a:p>
        </p:txBody>
      </p:sp>
      <p:sp>
        <p:nvSpPr>
          <p:cNvPr id="135" name="TextBox 134">
            <a:extLst>
              <a:ext uri="{FF2B5EF4-FFF2-40B4-BE49-F238E27FC236}">
                <a16:creationId xmlns:a16="http://schemas.microsoft.com/office/drawing/2014/main" id="{012DC61E-3780-4694-BFAA-382BFE1BDA03}"/>
              </a:ext>
            </a:extLst>
          </p:cNvPr>
          <p:cNvSpPr txBox="1"/>
          <p:nvPr/>
        </p:nvSpPr>
        <p:spPr>
          <a:xfrm>
            <a:off x="2195114"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=3</a:t>
            </a:r>
          </a:p>
        </p:txBody>
      </p:sp>
      <p:sp>
        <p:nvSpPr>
          <p:cNvPr id="136" name="TextBox 135">
            <a:extLst>
              <a:ext uri="{FF2B5EF4-FFF2-40B4-BE49-F238E27FC236}">
                <a16:creationId xmlns:a16="http://schemas.microsoft.com/office/drawing/2014/main" id="{603E569E-7346-4924-B803-F2BB8F2732B6}"/>
              </a:ext>
            </a:extLst>
          </p:cNvPr>
          <p:cNvSpPr txBox="1"/>
          <p:nvPr/>
        </p:nvSpPr>
        <p:spPr>
          <a:xfrm>
            <a:off x="2858305"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=4</a:t>
            </a:r>
          </a:p>
        </p:txBody>
      </p:sp>
      <p:sp>
        <p:nvSpPr>
          <p:cNvPr id="137" name="TextBox 136">
            <a:extLst>
              <a:ext uri="{FF2B5EF4-FFF2-40B4-BE49-F238E27FC236}">
                <a16:creationId xmlns:a16="http://schemas.microsoft.com/office/drawing/2014/main" id="{86AD0B16-7F24-4455-A6EE-DE32BAADF192}"/>
              </a:ext>
            </a:extLst>
          </p:cNvPr>
          <p:cNvSpPr txBox="1"/>
          <p:nvPr/>
        </p:nvSpPr>
        <p:spPr>
          <a:xfrm>
            <a:off x="3541129"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=5</a:t>
            </a:r>
          </a:p>
        </p:txBody>
      </p:sp>
      <p:sp>
        <p:nvSpPr>
          <p:cNvPr id="138" name="TextBox 137">
            <a:extLst>
              <a:ext uri="{FF2B5EF4-FFF2-40B4-BE49-F238E27FC236}">
                <a16:creationId xmlns:a16="http://schemas.microsoft.com/office/drawing/2014/main" id="{35283CEF-D030-437B-AD39-DA68F49BB13D}"/>
              </a:ext>
            </a:extLst>
          </p:cNvPr>
          <p:cNvSpPr txBox="1"/>
          <p:nvPr/>
        </p:nvSpPr>
        <p:spPr>
          <a:xfrm>
            <a:off x="4231064"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=6</a:t>
            </a:r>
          </a:p>
        </p:txBody>
      </p:sp>
      <p:sp>
        <p:nvSpPr>
          <p:cNvPr id="139" name="TextBox 138">
            <a:extLst>
              <a:ext uri="{FF2B5EF4-FFF2-40B4-BE49-F238E27FC236}">
                <a16:creationId xmlns:a16="http://schemas.microsoft.com/office/drawing/2014/main" id="{C302BC17-2821-45E7-8250-39C6AB4B751B}"/>
              </a:ext>
            </a:extLst>
          </p:cNvPr>
          <p:cNvSpPr txBox="1"/>
          <p:nvPr/>
        </p:nvSpPr>
        <p:spPr>
          <a:xfrm>
            <a:off x="4896237"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=7</a:t>
            </a:r>
          </a:p>
        </p:txBody>
      </p:sp>
      <p:sp>
        <p:nvSpPr>
          <p:cNvPr id="140" name="TextBox 139">
            <a:extLst>
              <a:ext uri="{FF2B5EF4-FFF2-40B4-BE49-F238E27FC236}">
                <a16:creationId xmlns:a16="http://schemas.microsoft.com/office/drawing/2014/main" id="{D5051FB9-1FE2-4AB3-934A-85B9BD938CF5}"/>
              </a:ext>
            </a:extLst>
          </p:cNvPr>
          <p:cNvSpPr txBox="1"/>
          <p:nvPr/>
        </p:nvSpPr>
        <p:spPr>
          <a:xfrm>
            <a:off x="5595489" y="424392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=8</a:t>
            </a:r>
          </a:p>
        </p:txBody>
      </p:sp>
      <p:sp>
        <p:nvSpPr>
          <p:cNvPr id="141" name="TextBox 140">
            <a:extLst>
              <a:ext uri="{FF2B5EF4-FFF2-40B4-BE49-F238E27FC236}">
                <a16:creationId xmlns:a16="http://schemas.microsoft.com/office/drawing/2014/main" id="{5795DB2F-3F33-4608-A406-498B99AAAD28}"/>
              </a:ext>
            </a:extLst>
          </p:cNvPr>
          <p:cNvSpPr txBox="1"/>
          <p:nvPr/>
        </p:nvSpPr>
        <p:spPr>
          <a:xfrm>
            <a:off x="6283733" y="424392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=9</a:t>
            </a:r>
          </a:p>
        </p:txBody>
      </p:sp>
      <p:sp>
        <p:nvSpPr>
          <p:cNvPr id="63" name="TextBox 62">
            <a:extLst>
              <a:ext uri="{FF2B5EF4-FFF2-40B4-BE49-F238E27FC236}">
                <a16:creationId xmlns:a16="http://schemas.microsoft.com/office/drawing/2014/main" id="{8BF13CD4-046F-4EC1-8507-AFB992F37274}"/>
              </a:ext>
            </a:extLst>
          </p:cNvPr>
          <p:cNvSpPr txBox="1"/>
          <p:nvPr/>
        </p:nvSpPr>
        <p:spPr>
          <a:xfrm>
            <a:off x="1219509" y="5330794"/>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64" name="TextBox 63">
            <a:extLst>
              <a:ext uri="{FF2B5EF4-FFF2-40B4-BE49-F238E27FC236}">
                <a16:creationId xmlns:a16="http://schemas.microsoft.com/office/drawing/2014/main" id="{8DDFE8AB-9DDF-4016-B407-B924633A7E22}"/>
              </a:ext>
            </a:extLst>
          </p:cNvPr>
          <p:cNvSpPr txBox="1"/>
          <p:nvPr/>
        </p:nvSpPr>
        <p:spPr>
          <a:xfrm>
            <a:off x="1219509" y="3109923"/>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65" name="TextBox 64">
            <a:extLst>
              <a:ext uri="{FF2B5EF4-FFF2-40B4-BE49-F238E27FC236}">
                <a16:creationId xmlns:a16="http://schemas.microsoft.com/office/drawing/2014/main" id="{B493E1DB-98F8-4E0A-916C-62495CD36165}"/>
              </a:ext>
            </a:extLst>
          </p:cNvPr>
          <p:cNvSpPr txBox="1"/>
          <p:nvPr/>
        </p:nvSpPr>
        <p:spPr>
          <a:xfrm>
            <a:off x="4506922" y="3074278"/>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66" name="TextBox 65">
            <a:extLst>
              <a:ext uri="{FF2B5EF4-FFF2-40B4-BE49-F238E27FC236}">
                <a16:creationId xmlns:a16="http://schemas.microsoft.com/office/drawing/2014/main" id="{EB9A5183-6F9E-4B7B-84E2-B27CD88402D9}"/>
              </a:ext>
            </a:extLst>
          </p:cNvPr>
          <p:cNvSpPr txBox="1"/>
          <p:nvPr/>
        </p:nvSpPr>
        <p:spPr>
          <a:xfrm>
            <a:off x="4514784" y="5285601"/>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70" name="TextBox 69">
            <a:extLst>
              <a:ext uri="{FF2B5EF4-FFF2-40B4-BE49-F238E27FC236}">
                <a16:creationId xmlns:a16="http://schemas.microsoft.com/office/drawing/2014/main" id="{36636C71-BE72-4F0E-8E43-3BA8E0B6ED8C}"/>
              </a:ext>
            </a:extLst>
          </p:cNvPr>
          <p:cNvSpPr txBox="1"/>
          <p:nvPr/>
        </p:nvSpPr>
        <p:spPr>
          <a:xfrm>
            <a:off x="1925432" y="5330794"/>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71" name="TextBox 70">
            <a:extLst>
              <a:ext uri="{FF2B5EF4-FFF2-40B4-BE49-F238E27FC236}">
                <a16:creationId xmlns:a16="http://schemas.microsoft.com/office/drawing/2014/main" id="{279451D7-B1C5-4777-BFD7-E2AAB61E03DA}"/>
              </a:ext>
            </a:extLst>
          </p:cNvPr>
          <p:cNvSpPr txBox="1"/>
          <p:nvPr/>
        </p:nvSpPr>
        <p:spPr>
          <a:xfrm>
            <a:off x="1925432" y="3109923"/>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72" name="TextBox 71">
            <a:extLst>
              <a:ext uri="{FF2B5EF4-FFF2-40B4-BE49-F238E27FC236}">
                <a16:creationId xmlns:a16="http://schemas.microsoft.com/office/drawing/2014/main" id="{2826F91B-DC85-4ABE-9CCB-6FB1925B7E8B}"/>
              </a:ext>
            </a:extLst>
          </p:cNvPr>
          <p:cNvSpPr txBox="1"/>
          <p:nvPr/>
        </p:nvSpPr>
        <p:spPr>
          <a:xfrm>
            <a:off x="5233559" y="3074941"/>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73" name="TextBox 72">
            <a:extLst>
              <a:ext uri="{FF2B5EF4-FFF2-40B4-BE49-F238E27FC236}">
                <a16:creationId xmlns:a16="http://schemas.microsoft.com/office/drawing/2014/main" id="{89018404-D9FB-4B79-9694-8C5951889EDF}"/>
              </a:ext>
            </a:extLst>
          </p:cNvPr>
          <p:cNvSpPr txBox="1"/>
          <p:nvPr/>
        </p:nvSpPr>
        <p:spPr>
          <a:xfrm>
            <a:off x="5241421" y="5286264"/>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80" name="TextBox 79">
            <a:extLst>
              <a:ext uri="{FF2B5EF4-FFF2-40B4-BE49-F238E27FC236}">
                <a16:creationId xmlns:a16="http://schemas.microsoft.com/office/drawing/2014/main" id="{33F0D176-5DCF-4D5D-AFCD-A8332D4934E9}"/>
              </a:ext>
            </a:extLst>
          </p:cNvPr>
          <p:cNvSpPr txBox="1"/>
          <p:nvPr/>
        </p:nvSpPr>
        <p:spPr>
          <a:xfrm>
            <a:off x="2632311" y="5330794"/>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81" name="TextBox 80">
            <a:extLst>
              <a:ext uri="{FF2B5EF4-FFF2-40B4-BE49-F238E27FC236}">
                <a16:creationId xmlns:a16="http://schemas.microsoft.com/office/drawing/2014/main" id="{E28FE24B-B251-4DB2-8A9F-12C5459948B9}"/>
              </a:ext>
            </a:extLst>
          </p:cNvPr>
          <p:cNvSpPr txBox="1"/>
          <p:nvPr/>
        </p:nvSpPr>
        <p:spPr>
          <a:xfrm>
            <a:off x="2632311" y="3109923"/>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100" name="TextBox 99">
            <a:extLst>
              <a:ext uri="{FF2B5EF4-FFF2-40B4-BE49-F238E27FC236}">
                <a16:creationId xmlns:a16="http://schemas.microsoft.com/office/drawing/2014/main" id="{CB8B36DC-61C8-4521-9402-BA3F5E7D4D6E}"/>
              </a:ext>
            </a:extLst>
          </p:cNvPr>
          <p:cNvSpPr txBox="1"/>
          <p:nvPr/>
        </p:nvSpPr>
        <p:spPr>
          <a:xfrm>
            <a:off x="5927816" y="3077950"/>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1" name="TextBox 100">
            <a:extLst>
              <a:ext uri="{FF2B5EF4-FFF2-40B4-BE49-F238E27FC236}">
                <a16:creationId xmlns:a16="http://schemas.microsoft.com/office/drawing/2014/main" id="{20F558B8-BBAE-4625-B8F6-BEF4BAF65E35}"/>
              </a:ext>
            </a:extLst>
          </p:cNvPr>
          <p:cNvSpPr txBox="1"/>
          <p:nvPr/>
        </p:nvSpPr>
        <p:spPr>
          <a:xfrm>
            <a:off x="5935678" y="5289273"/>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4" name="TextBox 103">
            <a:extLst>
              <a:ext uri="{FF2B5EF4-FFF2-40B4-BE49-F238E27FC236}">
                <a16:creationId xmlns:a16="http://schemas.microsoft.com/office/drawing/2014/main" id="{D29ED56A-E9BB-4AB4-B1A8-C4FA84E8D291}"/>
              </a:ext>
            </a:extLst>
          </p:cNvPr>
          <p:cNvSpPr txBox="1"/>
          <p:nvPr/>
        </p:nvSpPr>
        <p:spPr>
          <a:xfrm>
            <a:off x="3291204" y="5322636"/>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105" name="TextBox 104">
            <a:extLst>
              <a:ext uri="{FF2B5EF4-FFF2-40B4-BE49-F238E27FC236}">
                <a16:creationId xmlns:a16="http://schemas.microsoft.com/office/drawing/2014/main" id="{E22BFFBE-E7E2-4A0C-9FF7-82BFE9AC20BD}"/>
              </a:ext>
            </a:extLst>
          </p:cNvPr>
          <p:cNvSpPr txBox="1"/>
          <p:nvPr/>
        </p:nvSpPr>
        <p:spPr>
          <a:xfrm>
            <a:off x="3291204" y="3101765"/>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106" name="TextBox 105">
            <a:extLst>
              <a:ext uri="{FF2B5EF4-FFF2-40B4-BE49-F238E27FC236}">
                <a16:creationId xmlns:a16="http://schemas.microsoft.com/office/drawing/2014/main" id="{15A8CA52-10D1-4642-93DC-14C811AC91AD}"/>
              </a:ext>
            </a:extLst>
          </p:cNvPr>
          <p:cNvSpPr txBox="1"/>
          <p:nvPr/>
        </p:nvSpPr>
        <p:spPr>
          <a:xfrm>
            <a:off x="6587463" y="3077446"/>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7" name="TextBox 106">
            <a:extLst>
              <a:ext uri="{FF2B5EF4-FFF2-40B4-BE49-F238E27FC236}">
                <a16:creationId xmlns:a16="http://schemas.microsoft.com/office/drawing/2014/main" id="{C1C186EE-70B9-4FCB-90F3-EB2F350E40F5}"/>
              </a:ext>
            </a:extLst>
          </p:cNvPr>
          <p:cNvSpPr txBox="1"/>
          <p:nvPr/>
        </p:nvSpPr>
        <p:spPr>
          <a:xfrm>
            <a:off x="6595325" y="5288769"/>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8" name="TextBox 107">
            <a:extLst>
              <a:ext uri="{FF2B5EF4-FFF2-40B4-BE49-F238E27FC236}">
                <a16:creationId xmlns:a16="http://schemas.microsoft.com/office/drawing/2014/main" id="{B28F6204-000F-41B8-9A23-C8A2DA7326E0}"/>
              </a:ext>
            </a:extLst>
          </p:cNvPr>
          <p:cNvSpPr txBox="1"/>
          <p:nvPr/>
        </p:nvSpPr>
        <p:spPr>
          <a:xfrm>
            <a:off x="3951609" y="5316990"/>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109" name="TextBox 108">
            <a:extLst>
              <a:ext uri="{FF2B5EF4-FFF2-40B4-BE49-F238E27FC236}">
                <a16:creationId xmlns:a16="http://schemas.microsoft.com/office/drawing/2014/main" id="{C12EEBAF-6459-4CE2-8855-3C419DF92B0A}"/>
              </a:ext>
            </a:extLst>
          </p:cNvPr>
          <p:cNvSpPr txBox="1"/>
          <p:nvPr/>
        </p:nvSpPr>
        <p:spPr>
          <a:xfrm>
            <a:off x="3951609" y="3096119"/>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110" name="TextBox 109">
            <a:extLst>
              <a:ext uri="{FF2B5EF4-FFF2-40B4-BE49-F238E27FC236}">
                <a16:creationId xmlns:a16="http://schemas.microsoft.com/office/drawing/2014/main" id="{4D47679C-3545-4574-A53D-8E0C41AA04EC}"/>
              </a:ext>
            </a:extLst>
          </p:cNvPr>
          <p:cNvSpPr txBox="1"/>
          <p:nvPr/>
        </p:nvSpPr>
        <p:spPr>
          <a:xfrm>
            <a:off x="7306056" y="3812008"/>
            <a:ext cx="14510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Sequential</a:t>
            </a:r>
          </a:p>
        </p:txBody>
      </p:sp>
      <p:sp>
        <p:nvSpPr>
          <p:cNvPr id="111" name="TextBox 110">
            <a:extLst>
              <a:ext uri="{FF2B5EF4-FFF2-40B4-BE49-F238E27FC236}">
                <a16:creationId xmlns:a16="http://schemas.microsoft.com/office/drawing/2014/main" id="{B4B92929-D1C9-470A-A724-A9EFDFDBB15F}"/>
              </a:ext>
            </a:extLst>
          </p:cNvPr>
          <p:cNvSpPr txBox="1"/>
          <p:nvPr/>
        </p:nvSpPr>
        <p:spPr>
          <a:xfrm>
            <a:off x="7317486" y="5340027"/>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Parallel</a:t>
            </a:r>
          </a:p>
        </p:txBody>
      </p:sp>
      <p:sp>
        <p:nvSpPr>
          <p:cNvPr id="114" name="TextBox 113">
            <a:extLst>
              <a:ext uri="{FF2B5EF4-FFF2-40B4-BE49-F238E27FC236}">
                <a16:creationId xmlns:a16="http://schemas.microsoft.com/office/drawing/2014/main" id="{5BC91B35-96C3-46A9-AAFF-815574B66432}"/>
              </a:ext>
            </a:extLst>
          </p:cNvPr>
          <p:cNvSpPr txBox="1"/>
          <p:nvPr/>
        </p:nvSpPr>
        <p:spPr>
          <a:xfrm>
            <a:off x="6963156" y="1730257"/>
            <a:ext cx="388679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Even changing how the iterations are parallelized will not make this loop safe to parallelize.</a:t>
            </a:r>
            <a:endParaRPr lang="en-US" i="1" dirty="0">
              <a:solidFill>
                <a:schemeClr val="bg1"/>
              </a:solidFill>
            </a:endParaRPr>
          </a:p>
        </p:txBody>
      </p:sp>
    </p:spTree>
    <p:extLst>
      <p:ext uri="{BB962C8B-B14F-4D97-AF65-F5344CB8AC3E}">
        <p14:creationId xmlns:p14="http://schemas.microsoft.com/office/powerpoint/2010/main" val="265587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
                                        <p:tgtEl>
                                          <p:spTgt spid="115"/>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100"/>
                                        <p:tgtEl>
                                          <p:spTgt spid="95"/>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100"/>
                                        <p:tgtEl>
                                          <p:spTgt spid="96"/>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
                                        <p:tgtEl>
                                          <p:spTgt spid="97"/>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100"/>
                                        <p:tgtEl>
                                          <p:spTgt spid="9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100"/>
                                        <p:tgtEl>
                                          <p:spTgt spid="99"/>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100"/>
                                        <p:tgtEl>
                                          <p:spTgt spid="102"/>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fade">
                                      <p:cBhvr>
                                        <p:cTn id="35" dur="100"/>
                                        <p:tgtEl>
                                          <p:spTgt spid="103"/>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fade">
                                      <p:cBhvr>
                                        <p:cTn id="39" dur="100"/>
                                        <p:tgtEl>
                                          <p:spTgt spid="112"/>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100"/>
                                        <p:tgtEl>
                                          <p:spTgt spid="113"/>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8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fade">
                                      <p:cBhvr>
                                        <p:cTn id="67" dur="500"/>
                                        <p:tgtEl>
                                          <p:spTgt spid="111"/>
                                        </p:tgtEl>
                                      </p:cBhvr>
                                    </p:animEffect>
                                  </p:childTnLst>
                                </p:cTn>
                              </p:par>
                            </p:childTnLst>
                          </p:cTn>
                        </p:par>
                      </p:childTnLst>
                    </p:cTn>
                  </p:par>
                  <p:par>
                    <p:cTn id="68" fill="hold">
                      <p:stCondLst>
                        <p:cond delay="indefinite"/>
                      </p:stCondLst>
                      <p:childTnLst>
                        <p:par>
                          <p:cTn id="69" fill="hold">
                            <p:stCondLst>
                              <p:cond delay="0"/>
                            </p:stCondLst>
                            <p:childTnLst>
                              <p:par>
                                <p:cTn id="70" presetID="17" presetClass="entr" presetSubtype="10" fill="hold" grpId="0" nodeType="clickEffect">
                                  <p:stCondLst>
                                    <p:cond delay="0"/>
                                  </p:stCondLst>
                                  <p:childTnLst>
                                    <p:set>
                                      <p:cBhvr>
                                        <p:cTn id="71" dur="1" fill="hold">
                                          <p:stCondLst>
                                            <p:cond delay="0"/>
                                          </p:stCondLst>
                                        </p:cTn>
                                        <p:tgtEl>
                                          <p:spTgt spid="74"/>
                                        </p:tgtEl>
                                        <p:attrNameLst>
                                          <p:attrName>style.visibility</p:attrName>
                                        </p:attrNameLst>
                                      </p:cBhvr>
                                      <p:to>
                                        <p:strVal val="visible"/>
                                      </p:to>
                                    </p:set>
                                    <p:anim calcmode="lin" valueType="num">
                                      <p:cBhvr>
                                        <p:cTn id="72" dur="500" fill="hold"/>
                                        <p:tgtEl>
                                          <p:spTgt spid="74"/>
                                        </p:tgtEl>
                                        <p:attrNameLst>
                                          <p:attrName>ppt_w</p:attrName>
                                        </p:attrNameLst>
                                      </p:cBhvr>
                                      <p:tavLst>
                                        <p:tav tm="0">
                                          <p:val>
                                            <p:fltVal val="0"/>
                                          </p:val>
                                        </p:tav>
                                        <p:tav tm="100000">
                                          <p:val>
                                            <p:strVal val="#ppt_w"/>
                                          </p:val>
                                        </p:tav>
                                      </p:tavLst>
                                    </p:anim>
                                    <p:anim calcmode="lin" valueType="num">
                                      <p:cBhvr>
                                        <p:cTn id="73" dur="500" fill="hold"/>
                                        <p:tgtEl>
                                          <p:spTgt spid="74"/>
                                        </p:tgtEl>
                                        <p:attrNameLst>
                                          <p:attrName>ppt_h</p:attrName>
                                        </p:attrNameLst>
                                      </p:cBhvr>
                                      <p:tavLst>
                                        <p:tav tm="0">
                                          <p:val>
                                            <p:strVal val="#ppt_h"/>
                                          </p:val>
                                        </p:tav>
                                        <p:tav tm="100000">
                                          <p:val>
                                            <p:strVal val="#ppt_h"/>
                                          </p:val>
                                        </p:tav>
                                      </p:tavLst>
                                    </p:anim>
                                  </p:childTnLst>
                                </p:cTn>
                              </p:par>
                              <p:par>
                                <p:cTn id="74" presetID="17" presetClass="entr" presetSubtype="10" fill="hold" grpId="0" nodeType="withEffect">
                                  <p:stCondLst>
                                    <p:cond delay="0"/>
                                  </p:stCondLst>
                                  <p:childTnLst>
                                    <p:set>
                                      <p:cBhvr>
                                        <p:cTn id="75" dur="1" fill="hold">
                                          <p:stCondLst>
                                            <p:cond delay="0"/>
                                          </p:stCondLst>
                                        </p:cTn>
                                        <p:tgtEl>
                                          <p:spTgt spid="79"/>
                                        </p:tgtEl>
                                        <p:attrNameLst>
                                          <p:attrName>style.visibility</p:attrName>
                                        </p:attrNameLst>
                                      </p:cBhvr>
                                      <p:to>
                                        <p:strVal val="visible"/>
                                      </p:to>
                                    </p:set>
                                    <p:anim calcmode="lin" valueType="num">
                                      <p:cBhvr>
                                        <p:cTn id="76" dur="500" fill="hold"/>
                                        <p:tgtEl>
                                          <p:spTgt spid="79"/>
                                        </p:tgtEl>
                                        <p:attrNameLst>
                                          <p:attrName>ppt_w</p:attrName>
                                        </p:attrNameLst>
                                      </p:cBhvr>
                                      <p:tavLst>
                                        <p:tav tm="0">
                                          <p:val>
                                            <p:fltVal val="0"/>
                                          </p:val>
                                        </p:tav>
                                        <p:tav tm="100000">
                                          <p:val>
                                            <p:strVal val="#ppt_w"/>
                                          </p:val>
                                        </p:tav>
                                      </p:tavLst>
                                    </p:anim>
                                    <p:anim calcmode="lin" valueType="num">
                                      <p:cBhvr>
                                        <p:cTn id="77" dur="500" fill="hold"/>
                                        <p:tgtEl>
                                          <p:spTgt spid="79"/>
                                        </p:tgtEl>
                                        <p:attrNameLst>
                                          <p:attrName>ppt_h</p:attrName>
                                        </p:attrNameLst>
                                      </p:cBhvr>
                                      <p:tavLst>
                                        <p:tav tm="0">
                                          <p:val>
                                            <p:strVal val="#ppt_h"/>
                                          </p:val>
                                        </p:tav>
                                        <p:tav tm="100000">
                                          <p:val>
                                            <p:strVal val="#ppt_h"/>
                                          </p:val>
                                        </p:tav>
                                      </p:tavLst>
                                    </p:anim>
                                  </p:childTnLst>
                                </p:cTn>
                              </p:par>
                            </p:childTnLst>
                          </p:cTn>
                        </p:par>
                        <p:par>
                          <p:cTn id="78" fill="hold">
                            <p:stCondLst>
                              <p:cond delay="500"/>
                            </p:stCondLst>
                            <p:childTnLst>
                              <p:par>
                                <p:cTn id="79" presetID="53" presetClass="entr" presetSubtype="16" fill="hold" grpId="0" nodeType="after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p:cTn id="81" dur="500" fill="hold"/>
                                        <p:tgtEl>
                                          <p:spTgt spid="6"/>
                                        </p:tgtEl>
                                        <p:attrNameLst>
                                          <p:attrName>ppt_w</p:attrName>
                                        </p:attrNameLst>
                                      </p:cBhvr>
                                      <p:tavLst>
                                        <p:tav tm="0">
                                          <p:val>
                                            <p:fltVal val="0"/>
                                          </p:val>
                                        </p:tav>
                                        <p:tav tm="100000">
                                          <p:val>
                                            <p:strVal val="#ppt_w"/>
                                          </p:val>
                                        </p:tav>
                                      </p:tavLst>
                                    </p:anim>
                                    <p:anim calcmode="lin" valueType="num">
                                      <p:cBhvr>
                                        <p:cTn id="82" dur="500" fill="hold"/>
                                        <p:tgtEl>
                                          <p:spTgt spid="6"/>
                                        </p:tgtEl>
                                        <p:attrNameLst>
                                          <p:attrName>ppt_h</p:attrName>
                                        </p:attrNameLst>
                                      </p:cBhvr>
                                      <p:tavLst>
                                        <p:tav tm="0">
                                          <p:val>
                                            <p:fltVal val="0"/>
                                          </p:val>
                                        </p:tav>
                                        <p:tav tm="100000">
                                          <p:val>
                                            <p:strVal val="#ppt_h"/>
                                          </p:val>
                                        </p:tav>
                                      </p:tavLst>
                                    </p:anim>
                                    <p:animEffect transition="in" filter="fade">
                                      <p:cBhvr>
                                        <p:cTn id="83" dur="500"/>
                                        <p:tgtEl>
                                          <p:spTgt spid="6"/>
                                        </p:tgtEl>
                                      </p:cBhvr>
                                    </p:animEffect>
                                  </p:childTnLst>
                                </p:cTn>
                              </p:par>
                            </p:childTnLst>
                          </p:cTn>
                        </p:par>
                        <p:par>
                          <p:cTn id="84" fill="hold">
                            <p:stCondLst>
                              <p:cond delay="1000"/>
                            </p:stCondLst>
                            <p:childTnLst>
                              <p:par>
                                <p:cTn id="85" presetID="53" presetClass="entr" presetSubtype="16" fill="hold" grpId="0" nodeType="afterEffect">
                                  <p:stCondLst>
                                    <p:cond delay="0"/>
                                  </p:stCondLst>
                                  <p:childTnLst>
                                    <p:set>
                                      <p:cBhvr>
                                        <p:cTn id="86" dur="1" fill="hold">
                                          <p:stCondLst>
                                            <p:cond delay="0"/>
                                          </p:stCondLst>
                                        </p:cTn>
                                        <p:tgtEl>
                                          <p:spTgt spid="138"/>
                                        </p:tgtEl>
                                        <p:attrNameLst>
                                          <p:attrName>style.visibility</p:attrName>
                                        </p:attrNameLst>
                                      </p:cBhvr>
                                      <p:to>
                                        <p:strVal val="visible"/>
                                      </p:to>
                                    </p:set>
                                    <p:anim calcmode="lin" valueType="num">
                                      <p:cBhvr>
                                        <p:cTn id="87" dur="500" fill="hold"/>
                                        <p:tgtEl>
                                          <p:spTgt spid="138"/>
                                        </p:tgtEl>
                                        <p:attrNameLst>
                                          <p:attrName>ppt_w</p:attrName>
                                        </p:attrNameLst>
                                      </p:cBhvr>
                                      <p:tavLst>
                                        <p:tav tm="0">
                                          <p:val>
                                            <p:fltVal val="0"/>
                                          </p:val>
                                        </p:tav>
                                        <p:tav tm="100000">
                                          <p:val>
                                            <p:strVal val="#ppt_w"/>
                                          </p:val>
                                        </p:tav>
                                      </p:tavLst>
                                    </p:anim>
                                    <p:anim calcmode="lin" valueType="num">
                                      <p:cBhvr>
                                        <p:cTn id="88" dur="500" fill="hold"/>
                                        <p:tgtEl>
                                          <p:spTgt spid="138"/>
                                        </p:tgtEl>
                                        <p:attrNameLst>
                                          <p:attrName>ppt_h</p:attrName>
                                        </p:attrNameLst>
                                      </p:cBhvr>
                                      <p:tavLst>
                                        <p:tav tm="0">
                                          <p:val>
                                            <p:fltVal val="0"/>
                                          </p:val>
                                        </p:tav>
                                        <p:tav tm="100000">
                                          <p:val>
                                            <p:strVal val="#ppt_h"/>
                                          </p:val>
                                        </p:tav>
                                      </p:tavLst>
                                    </p:anim>
                                    <p:animEffect transition="in" filter="fade">
                                      <p:cBhvr>
                                        <p:cTn id="89" dur="500"/>
                                        <p:tgtEl>
                                          <p:spTgt spid="13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95"/>
                                        </p:tgtEl>
                                      </p:cBhvr>
                                    </p:animEffect>
                                    <p:set>
                                      <p:cBhvr>
                                        <p:cTn id="94" dur="1" fill="hold">
                                          <p:stCondLst>
                                            <p:cond delay="499"/>
                                          </p:stCondLst>
                                        </p:cTn>
                                        <p:tgtEl>
                                          <p:spTgt spid="95"/>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02"/>
                                        </p:tgtEl>
                                      </p:cBhvr>
                                    </p:animEffect>
                                    <p:set>
                                      <p:cBhvr>
                                        <p:cTn id="97" dur="1" fill="hold">
                                          <p:stCondLst>
                                            <p:cond delay="499"/>
                                          </p:stCondLst>
                                        </p:cTn>
                                        <p:tgtEl>
                                          <p:spTgt spid="102"/>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116"/>
                                        </p:tgtEl>
                                        <p:attrNameLst>
                                          <p:attrName>style.visibility</p:attrName>
                                        </p:attrNameLst>
                                      </p:cBhvr>
                                      <p:to>
                                        <p:strVal val="visible"/>
                                      </p:to>
                                    </p:set>
                                    <p:animEffect transition="in" filter="fade">
                                      <p:cBhvr>
                                        <p:cTn id="101" dur="500"/>
                                        <p:tgtEl>
                                          <p:spTgt spid="1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21"/>
                                        </p:tgtEl>
                                        <p:attrNameLst>
                                          <p:attrName>style.visibility</p:attrName>
                                        </p:attrNameLst>
                                      </p:cBhvr>
                                      <p:to>
                                        <p:strVal val="visible"/>
                                      </p:to>
                                    </p:set>
                                    <p:animEffect transition="in" filter="fade">
                                      <p:cBhvr>
                                        <p:cTn id="104" dur="500"/>
                                        <p:tgtEl>
                                          <p:spTgt spid="121"/>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63"/>
                                        </p:tgtEl>
                                        <p:attrNameLst>
                                          <p:attrName>style.visibility</p:attrName>
                                        </p:attrNameLst>
                                      </p:cBhvr>
                                      <p:to>
                                        <p:strVal val="visible"/>
                                      </p:to>
                                    </p:set>
                                    <p:anim calcmode="lin" valueType="num">
                                      <p:cBhvr>
                                        <p:cTn id="109" dur="500" fill="hold"/>
                                        <p:tgtEl>
                                          <p:spTgt spid="63"/>
                                        </p:tgtEl>
                                        <p:attrNameLst>
                                          <p:attrName>ppt_w</p:attrName>
                                        </p:attrNameLst>
                                      </p:cBhvr>
                                      <p:tavLst>
                                        <p:tav tm="0">
                                          <p:val>
                                            <p:fltVal val="0"/>
                                          </p:val>
                                        </p:tav>
                                        <p:tav tm="100000">
                                          <p:val>
                                            <p:strVal val="#ppt_w"/>
                                          </p:val>
                                        </p:tav>
                                      </p:tavLst>
                                    </p:anim>
                                    <p:anim calcmode="lin" valueType="num">
                                      <p:cBhvr>
                                        <p:cTn id="110" dur="500" fill="hold"/>
                                        <p:tgtEl>
                                          <p:spTgt spid="63"/>
                                        </p:tgtEl>
                                        <p:attrNameLst>
                                          <p:attrName>ppt_h</p:attrName>
                                        </p:attrNameLst>
                                      </p:cBhvr>
                                      <p:tavLst>
                                        <p:tav tm="0">
                                          <p:val>
                                            <p:fltVal val="0"/>
                                          </p:val>
                                        </p:tav>
                                        <p:tav tm="100000">
                                          <p:val>
                                            <p:strVal val="#ppt_h"/>
                                          </p:val>
                                        </p:tav>
                                      </p:tavLst>
                                    </p:anim>
                                    <p:animEffect transition="in" filter="fade">
                                      <p:cBhvr>
                                        <p:cTn id="111" dur="500"/>
                                        <p:tgtEl>
                                          <p:spTgt spid="63"/>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64"/>
                                        </p:tgtEl>
                                        <p:attrNameLst>
                                          <p:attrName>style.visibility</p:attrName>
                                        </p:attrNameLst>
                                      </p:cBhvr>
                                      <p:to>
                                        <p:strVal val="visible"/>
                                      </p:to>
                                    </p:set>
                                    <p:anim calcmode="lin" valueType="num">
                                      <p:cBhvr>
                                        <p:cTn id="114" dur="500" fill="hold"/>
                                        <p:tgtEl>
                                          <p:spTgt spid="64"/>
                                        </p:tgtEl>
                                        <p:attrNameLst>
                                          <p:attrName>ppt_w</p:attrName>
                                        </p:attrNameLst>
                                      </p:cBhvr>
                                      <p:tavLst>
                                        <p:tav tm="0">
                                          <p:val>
                                            <p:fltVal val="0"/>
                                          </p:val>
                                        </p:tav>
                                        <p:tav tm="100000">
                                          <p:val>
                                            <p:strVal val="#ppt_w"/>
                                          </p:val>
                                        </p:tav>
                                      </p:tavLst>
                                    </p:anim>
                                    <p:anim calcmode="lin" valueType="num">
                                      <p:cBhvr>
                                        <p:cTn id="115" dur="500" fill="hold"/>
                                        <p:tgtEl>
                                          <p:spTgt spid="64"/>
                                        </p:tgtEl>
                                        <p:attrNameLst>
                                          <p:attrName>ppt_h</p:attrName>
                                        </p:attrNameLst>
                                      </p:cBhvr>
                                      <p:tavLst>
                                        <p:tav tm="0">
                                          <p:val>
                                            <p:fltVal val="0"/>
                                          </p:val>
                                        </p:tav>
                                        <p:tav tm="100000">
                                          <p:val>
                                            <p:strVal val="#ppt_h"/>
                                          </p:val>
                                        </p:tav>
                                      </p:tavLst>
                                    </p:anim>
                                    <p:animEffect transition="in" filter="fade">
                                      <p:cBhvr>
                                        <p:cTn id="116" dur="500"/>
                                        <p:tgtEl>
                                          <p:spTgt spid="64"/>
                                        </p:tgtEl>
                                      </p:cBhvr>
                                    </p:animEffect>
                                  </p:childTnLst>
                                </p:cTn>
                              </p:par>
                            </p:childTnLst>
                          </p:cTn>
                        </p:par>
                        <p:par>
                          <p:cTn id="117" fill="hold">
                            <p:stCondLst>
                              <p:cond delay="500"/>
                            </p:stCondLst>
                            <p:childTnLst>
                              <p:par>
                                <p:cTn id="118" presetID="53" presetClass="entr" presetSubtype="16" fill="hold" grpId="0" nodeType="afterEffect">
                                  <p:stCondLst>
                                    <p:cond delay="0"/>
                                  </p:stCondLst>
                                  <p:childTnLst>
                                    <p:set>
                                      <p:cBhvr>
                                        <p:cTn id="119" dur="1" fill="hold">
                                          <p:stCondLst>
                                            <p:cond delay="0"/>
                                          </p:stCondLst>
                                        </p:cTn>
                                        <p:tgtEl>
                                          <p:spTgt spid="65"/>
                                        </p:tgtEl>
                                        <p:attrNameLst>
                                          <p:attrName>style.visibility</p:attrName>
                                        </p:attrNameLst>
                                      </p:cBhvr>
                                      <p:to>
                                        <p:strVal val="visible"/>
                                      </p:to>
                                    </p:set>
                                    <p:anim calcmode="lin" valueType="num">
                                      <p:cBhvr>
                                        <p:cTn id="120" dur="500" fill="hold"/>
                                        <p:tgtEl>
                                          <p:spTgt spid="65"/>
                                        </p:tgtEl>
                                        <p:attrNameLst>
                                          <p:attrName>ppt_w</p:attrName>
                                        </p:attrNameLst>
                                      </p:cBhvr>
                                      <p:tavLst>
                                        <p:tav tm="0">
                                          <p:val>
                                            <p:fltVal val="0"/>
                                          </p:val>
                                        </p:tav>
                                        <p:tav tm="100000">
                                          <p:val>
                                            <p:strVal val="#ppt_w"/>
                                          </p:val>
                                        </p:tav>
                                      </p:tavLst>
                                    </p:anim>
                                    <p:anim calcmode="lin" valueType="num">
                                      <p:cBhvr>
                                        <p:cTn id="121" dur="500" fill="hold"/>
                                        <p:tgtEl>
                                          <p:spTgt spid="65"/>
                                        </p:tgtEl>
                                        <p:attrNameLst>
                                          <p:attrName>ppt_h</p:attrName>
                                        </p:attrNameLst>
                                      </p:cBhvr>
                                      <p:tavLst>
                                        <p:tav tm="0">
                                          <p:val>
                                            <p:fltVal val="0"/>
                                          </p:val>
                                        </p:tav>
                                        <p:tav tm="100000">
                                          <p:val>
                                            <p:strVal val="#ppt_h"/>
                                          </p:val>
                                        </p:tav>
                                      </p:tavLst>
                                    </p:anim>
                                    <p:animEffect transition="in" filter="fade">
                                      <p:cBhvr>
                                        <p:cTn id="122" dur="500"/>
                                        <p:tgtEl>
                                          <p:spTgt spid="65"/>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66"/>
                                        </p:tgtEl>
                                        <p:attrNameLst>
                                          <p:attrName>style.visibility</p:attrName>
                                        </p:attrNameLst>
                                      </p:cBhvr>
                                      <p:to>
                                        <p:strVal val="visible"/>
                                      </p:to>
                                    </p:set>
                                    <p:anim calcmode="lin" valueType="num">
                                      <p:cBhvr>
                                        <p:cTn id="125" dur="500" fill="hold"/>
                                        <p:tgtEl>
                                          <p:spTgt spid="66"/>
                                        </p:tgtEl>
                                        <p:attrNameLst>
                                          <p:attrName>ppt_w</p:attrName>
                                        </p:attrNameLst>
                                      </p:cBhvr>
                                      <p:tavLst>
                                        <p:tav tm="0">
                                          <p:val>
                                            <p:fltVal val="0"/>
                                          </p:val>
                                        </p:tav>
                                        <p:tav tm="100000">
                                          <p:val>
                                            <p:strVal val="#ppt_w"/>
                                          </p:val>
                                        </p:tav>
                                      </p:tavLst>
                                    </p:anim>
                                    <p:anim calcmode="lin" valueType="num">
                                      <p:cBhvr>
                                        <p:cTn id="126" dur="500" fill="hold"/>
                                        <p:tgtEl>
                                          <p:spTgt spid="66"/>
                                        </p:tgtEl>
                                        <p:attrNameLst>
                                          <p:attrName>ppt_h</p:attrName>
                                        </p:attrNameLst>
                                      </p:cBhvr>
                                      <p:tavLst>
                                        <p:tav tm="0">
                                          <p:val>
                                            <p:fltVal val="0"/>
                                          </p:val>
                                        </p:tav>
                                        <p:tav tm="100000">
                                          <p:val>
                                            <p:strVal val="#ppt_h"/>
                                          </p:val>
                                        </p:tav>
                                      </p:tavLst>
                                    </p:anim>
                                    <p:animEffect transition="in" filter="fade">
                                      <p:cBhvr>
                                        <p:cTn id="127" dur="500"/>
                                        <p:tgtEl>
                                          <p:spTgt spid="66"/>
                                        </p:tgtEl>
                                      </p:cBhvr>
                                    </p:animEffect>
                                  </p:childTnLst>
                                </p:cTn>
                              </p:par>
                            </p:childTnLst>
                          </p:cTn>
                        </p:par>
                      </p:childTnLst>
                    </p:cTn>
                  </p:par>
                  <p:par>
                    <p:cTn id="128" fill="hold">
                      <p:stCondLst>
                        <p:cond delay="indefinite"/>
                      </p:stCondLst>
                      <p:childTnLst>
                        <p:par>
                          <p:cTn id="129" fill="hold">
                            <p:stCondLst>
                              <p:cond delay="0"/>
                            </p:stCondLst>
                            <p:childTnLst>
                              <p:par>
                                <p:cTn id="130" presetID="17" presetClass="entr" presetSubtype="10" fill="hold" grpId="0" nodeType="clickEffect">
                                  <p:stCondLst>
                                    <p:cond delay="0"/>
                                  </p:stCondLst>
                                  <p:childTnLst>
                                    <p:set>
                                      <p:cBhvr>
                                        <p:cTn id="131" dur="1" fill="hold">
                                          <p:stCondLst>
                                            <p:cond delay="0"/>
                                          </p:stCondLst>
                                        </p:cTn>
                                        <p:tgtEl>
                                          <p:spTgt spid="75"/>
                                        </p:tgtEl>
                                        <p:attrNameLst>
                                          <p:attrName>style.visibility</p:attrName>
                                        </p:attrNameLst>
                                      </p:cBhvr>
                                      <p:to>
                                        <p:strVal val="visible"/>
                                      </p:to>
                                    </p:set>
                                    <p:anim calcmode="lin" valueType="num">
                                      <p:cBhvr>
                                        <p:cTn id="132" dur="500" fill="hold"/>
                                        <p:tgtEl>
                                          <p:spTgt spid="75"/>
                                        </p:tgtEl>
                                        <p:attrNameLst>
                                          <p:attrName>ppt_w</p:attrName>
                                        </p:attrNameLst>
                                      </p:cBhvr>
                                      <p:tavLst>
                                        <p:tav tm="0">
                                          <p:val>
                                            <p:fltVal val="0"/>
                                          </p:val>
                                        </p:tav>
                                        <p:tav tm="100000">
                                          <p:val>
                                            <p:strVal val="#ppt_w"/>
                                          </p:val>
                                        </p:tav>
                                      </p:tavLst>
                                    </p:anim>
                                    <p:anim calcmode="lin" valueType="num">
                                      <p:cBhvr>
                                        <p:cTn id="133" dur="500" fill="hold"/>
                                        <p:tgtEl>
                                          <p:spTgt spid="75"/>
                                        </p:tgtEl>
                                        <p:attrNameLst>
                                          <p:attrName>ppt_h</p:attrName>
                                        </p:attrNameLst>
                                      </p:cBhvr>
                                      <p:tavLst>
                                        <p:tav tm="0">
                                          <p:val>
                                            <p:strVal val="#ppt_h"/>
                                          </p:val>
                                        </p:tav>
                                        <p:tav tm="100000">
                                          <p:val>
                                            <p:strVal val="#ppt_h"/>
                                          </p:val>
                                        </p:tav>
                                      </p:tavLst>
                                    </p:anim>
                                  </p:childTnLst>
                                </p:cTn>
                              </p:par>
                              <p:par>
                                <p:cTn id="134" presetID="17" presetClass="entr" presetSubtype="10" fill="hold" grpId="0" nodeType="withEffect">
                                  <p:stCondLst>
                                    <p:cond delay="0"/>
                                  </p:stCondLst>
                                  <p:childTnLst>
                                    <p:set>
                                      <p:cBhvr>
                                        <p:cTn id="135" dur="1" fill="hold">
                                          <p:stCondLst>
                                            <p:cond delay="0"/>
                                          </p:stCondLst>
                                        </p:cTn>
                                        <p:tgtEl>
                                          <p:spTgt spid="82"/>
                                        </p:tgtEl>
                                        <p:attrNameLst>
                                          <p:attrName>style.visibility</p:attrName>
                                        </p:attrNameLst>
                                      </p:cBhvr>
                                      <p:to>
                                        <p:strVal val="visible"/>
                                      </p:to>
                                    </p:set>
                                    <p:anim calcmode="lin" valueType="num">
                                      <p:cBhvr>
                                        <p:cTn id="136" dur="500" fill="hold"/>
                                        <p:tgtEl>
                                          <p:spTgt spid="82"/>
                                        </p:tgtEl>
                                        <p:attrNameLst>
                                          <p:attrName>ppt_w</p:attrName>
                                        </p:attrNameLst>
                                      </p:cBhvr>
                                      <p:tavLst>
                                        <p:tav tm="0">
                                          <p:val>
                                            <p:fltVal val="0"/>
                                          </p:val>
                                        </p:tav>
                                        <p:tav tm="100000">
                                          <p:val>
                                            <p:strVal val="#ppt_w"/>
                                          </p:val>
                                        </p:tav>
                                      </p:tavLst>
                                    </p:anim>
                                    <p:anim calcmode="lin" valueType="num">
                                      <p:cBhvr>
                                        <p:cTn id="137" dur="500" fill="hold"/>
                                        <p:tgtEl>
                                          <p:spTgt spid="82"/>
                                        </p:tgtEl>
                                        <p:attrNameLst>
                                          <p:attrName>ppt_h</p:attrName>
                                        </p:attrNameLst>
                                      </p:cBhvr>
                                      <p:tavLst>
                                        <p:tav tm="0">
                                          <p:val>
                                            <p:strVal val="#ppt_h"/>
                                          </p:val>
                                        </p:tav>
                                        <p:tav tm="100000">
                                          <p:val>
                                            <p:strVal val="#ppt_h"/>
                                          </p:val>
                                        </p:tav>
                                      </p:tavLst>
                                    </p:anim>
                                  </p:childTnLst>
                                </p:cTn>
                              </p:par>
                            </p:childTnLst>
                          </p:cTn>
                        </p:par>
                        <p:par>
                          <p:cTn id="138" fill="hold">
                            <p:stCondLst>
                              <p:cond delay="500"/>
                            </p:stCondLst>
                            <p:childTnLst>
                              <p:par>
                                <p:cTn id="139" presetID="53" presetClass="entr" presetSubtype="16" fill="hold" grpId="0" nodeType="afterEffect">
                                  <p:stCondLst>
                                    <p:cond delay="0"/>
                                  </p:stCondLst>
                                  <p:childTnLst>
                                    <p:set>
                                      <p:cBhvr>
                                        <p:cTn id="140" dur="1" fill="hold">
                                          <p:stCondLst>
                                            <p:cond delay="0"/>
                                          </p:stCondLst>
                                        </p:cTn>
                                        <p:tgtEl>
                                          <p:spTgt spid="134"/>
                                        </p:tgtEl>
                                        <p:attrNameLst>
                                          <p:attrName>style.visibility</p:attrName>
                                        </p:attrNameLst>
                                      </p:cBhvr>
                                      <p:to>
                                        <p:strVal val="visible"/>
                                      </p:to>
                                    </p:set>
                                    <p:anim calcmode="lin" valueType="num">
                                      <p:cBhvr>
                                        <p:cTn id="141" dur="500" fill="hold"/>
                                        <p:tgtEl>
                                          <p:spTgt spid="134"/>
                                        </p:tgtEl>
                                        <p:attrNameLst>
                                          <p:attrName>ppt_w</p:attrName>
                                        </p:attrNameLst>
                                      </p:cBhvr>
                                      <p:tavLst>
                                        <p:tav tm="0">
                                          <p:val>
                                            <p:fltVal val="0"/>
                                          </p:val>
                                        </p:tav>
                                        <p:tav tm="100000">
                                          <p:val>
                                            <p:strVal val="#ppt_w"/>
                                          </p:val>
                                        </p:tav>
                                      </p:tavLst>
                                    </p:anim>
                                    <p:anim calcmode="lin" valueType="num">
                                      <p:cBhvr>
                                        <p:cTn id="142" dur="500" fill="hold"/>
                                        <p:tgtEl>
                                          <p:spTgt spid="134"/>
                                        </p:tgtEl>
                                        <p:attrNameLst>
                                          <p:attrName>ppt_h</p:attrName>
                                        </p:attrNameLst>
                                      </p:cBhvr>
                                      <p:tavLst>
                                        <p:tav tm="0">
                                          <p:val>
                                            <p:fltVal val="0"/>
                                          </p:val>
                                        </p:tav>
                                        <p:tav tm="100000">
                                          <p:val>
                                            <p:strVal val="#ppt_h"/>
                                          </p:val>
                                        </p:tav>
                                      </p:tavLst>
                                    </p:anim>
                                    <p:animEffect transition="in" filter="fade">
                                      <p:cBhvr>
                                        <p:cTn id="143" dur="500"/>
                                        <p:tgtEl>
                                          <p:spTgt spid="134"/>
                                        </p:tgtEl>
                                      </p:cBhvr>
                                    </p:animEffect>
                                  </p:childTnLst>
                                </p:cTn>
                              </p:par>
                            </p:childTnLst>
                          </p:cTn>
                        </p:par>
                        <p:par>
                          <p:cTn id="144" fill="hold">
                            <p:stCondLst>
                              <p:cond delay="1000"/>
                            </p:stCondLst>
                            <p:childTnLst>
                              <p:par>
                                <p:cTn id="145" presetID="53" presetClass="entr" presetSubtype="16" fill="hold" grpId="0" nodeType="afterEffect">
                                  <p:stCondLst>
                                    <p:cond delay="0"/>
                                  </p:stCondLst>
                                  <p:childTnLst>
                                    <p:set>
                                      <p:cBhvr>
                                        <p:cTn id="146" dur="1" fill="hold">
                                          <p:stCondLst>
                                            <p:cond delay="0"/>
                                          </p:stCondLst>
                                        </p:cTn>
                                        <p:tgtEl>
                                          <p:spTgt spid="139"/>
                                        </p:tgtEl>
                                        <p:attrNameLst>
                                          <p:attrName>style.visibility</p:attrName>
                                        </p:attrNameLst>
                                      </p:cBhvr>
                                      <p:to>
                                        <p:strVal val="visible"/>
                                      </p:to>
                                    </p:set>
                                    <p:anim calcmode="lin" valueType="num">
                                      <p:cBhvr>
                                        <p:cTn id="147" dur="500" fill="hold"/>
                                        <p:tgtEl>
                                          <p:spTgt spid="139"/>
                                        </p:tgtEl>
                                        <p:attrNameLst>
                                          <p:attrName>ppt_w</p:attrName>
                                        </p:attrNameLst>
                                      </p:cBhvr>
                                      <p:tavLst>
                                        <p:tav tm="0">
                                          <p:val>
                                            <p:fltVal val="0"/>
                                          </p:val>
                                        </p:tav>
                                        <p:tav tm="100000">
                                          <p:val>
                                            <p:strVal val="#ppt_w"/>
                                          </p:val>
                                        </p:tav>
                                      </p:tavLst>
                                    </p:anim>
                                    <p:anim calcmode="lin" valueType="num">
                                      <p:cBhvr>
                                        <p:cTn id="148" dur="500" fill="hold"/>
                                        <p:tgtEl>
                                          <p:spTgt spid="139"/>
                                        </p:tgtEl>
                                        <p:attrNameLst>
                                          <p:attrName>ppt_h</p:attrName>
                                        </p:attrNameLst>
                                      </p:cBhvr>
                                      <p:tavLst>
                                        <p:tav tm="0">
                                          <p:val>
                                            <p:fltVal val="0"/>
                                          </p:val>
                                        </p:tav>
                                        <p:tav tm="100000">
                                          <p:val>
                                            <p:strVal val="#ppt_h"/>
                                          </p:val>
                                        </p:tav>
                                      </p:tavLst>
                                    </p:anim>
                                    <p:animEffect transition="in" filter="fade">
                                      <p:cBhvr>
                                        <p:cTn id="149" dur="500"/>
                                        <p:tgtEl>
                                          <p:spTgt spid="13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grpId="1" nodeType="clickEffect">
                                  <p:stCondLst>
                                    <p:cond delay="0"/>
                                  </p:stCondLst>
                                  <p:childTnLst>
                                    <p:animEffect transition="out" filter="fade">
                                      <p:cBhvr>
                                        <p:cTn id="153" dur="500"/>
                                        <p:tgtEl>
                                          <p:spTgt spid="96"/>
                                        </p:tgtEl>
                                      </p:cBhvr>
                                    </p:animEffect>
                                    <p:set>
                                      <p:cBhvr>
                                        <p:cTn id="154" dur="1" fill="hold">
                                          <p:stCondLst>
                                            <p:cond delay="499"/>
                                          </p:stCondLst>
                                        </p:cTn>
                                        <p:tgtEl>
                                          <p:spTgt spid="96"/>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103"/>
                                        </p:tgtEl>
                                      </p:cBhvr>
                                    </p:animEffect>
                                    <p:set>
                                      <p:cBhvr>
                                        <p:cTn id="157" dur="1" fill="hold">
                                          <p:stCondLst>
                                            <p:cond delay="499"/>
                                          </p:stCondLst>
                                        </p:cTn>
                                        <p:tgtEl>
                                          <p:spTgt spid="103"/>
                                        </p:tgtEl>
                                        <p:attrNameLst>
                                          <p:attrName>style.visibility</p:attrName>
                                        </p:attrNameLst>
                                      </p:cBhvr>
                                      <p:to>
                                        <p:strVal val="hidden"/>
                                      </p:to>
                                    </p:set>
                                  </p:childTnLst>
                                </p:cTn>
                              </p:par>
                            </p:childTnLst>
                          </p:cTn>
                        </p:par>
                        <p:par>
                          <p:cTn id="158" fill="hold">
                            <p:stCondLst>
                              <p:cond delay="500"/>
                            </p:stCondLst>
                            <p:childTnLst>
                              <p:par>
                                <p:cTn id="159" presetID="10" presetClass="entr" presetSubtype="0" fill="hold" grpId="0" nodeType="afterEffect">
                                  <p:stCondLst>
                                    <p:cond delay="0"/>
                                  </p:stCondLst>
                                  <p:childTnLst>
                                    <p:set>
                                      <p:cBhvr>
                                        <p:cTn id="160" dur="1" fill="hold">
                                          <p:stCondLst>
                                            <p:cond delay="0"/>
                                          </p:stCondLst>
                                        </p:cTn>
                                        <p:tgtEl>
                                          <p:spTgt spid="117"/>
                                        </p:tgtEl>
                                        <p:attrNameLst>
                                          <p:attrName>style.visibility</p:attrName>
                                        </p:attrNameLst>
                                      </p:cBhvr>
                                      <p:to>
                                        <p:strVal val="visible"/>
                                      </p:to>
                                    </p:set>
                                    <p:animEffect transition="in" filter="fade">
                                      <p:cBhvr>
                                        <p:cTn id="161" dur="500"/>
                                        <p:tgtEl>
                                          <p:spTgt spid="117"/>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22"/>
                                        </p:tgtEl>
                                        <p:attrNameLst>
                                          <p:attrName>style.visibility</p:attrName>
                                        </p:attrNameLst>
                                      </p:cBhvr>
                                      <p:to>
                                        <p:strVal val="visible"/>
                                      </p:to>
                                    </p:set>
                                    <p:animEffect transition="in" filter="fade">
                                      <p:cBhvr>
                                        <p:cTn id="164" dur="500"/>
                                        <p:tgtEl>
                                          <p:spTgt spid="122"/>
                                        </p:tgtEl>
                                      </p:cBhvr>
                                    </p:animEffect>
                                  </p:childTnLst>
                                </p:cTn>
                              </p:par>
                            </p:childTnLst>
                          </p:cTn>
                        </p:par>
                      </p:childTnLst>
                    </p:cTn>
                  </p:par>
                  <p:par>
                    <p:cTn id="165" fill="hold">
                      <p:stCondLst>
                        <p:cond delay="indefinite"/>
                      </p:stCondLst>
                      <p:childTnLst>
                        <p:par>
                          <p:cTn id="166" fill="hold">
                            <p:stCondLst>
                              <p:cond delay="0"/>
                            </p:stCondLst>
                            <p:childTnLst>
                              <p:par>
                                <p:cTn id="167" presetID="53" presetClass="entr" presetSubtype="16" fill="hold" grpId="0" nodeType="clickEffect">
                                  <p:stCondLst>
                                    <p:cond delay="0"/>
                                  </p:stCondLst>
                                  <p:childTnLst>
                                    <p:set>
                                      <p:cBhvr>
                                        <p:cTn id="168" dur="1" fill="hold">
                                          <p:stCondLst>
                                            <p:cond delay="0"/>
                                          </p:stCondLst>
                                        </p:cTn>
                                        <p:tgtEl>
                                          <p:spTgt spid="70"/>
                                        </p:tgtEl>
                                        <p:attrNameLst>
                                          <p:attrName>style.visibility</p:attrName>
                                        </p:attrNameLst>
                                      </p:cBhvr>
                                      <p:to>
                                        <p:strVal val="visible"/>
                                      </p:to>
                                    </p:set>
                                    <p:anim calcmode="lin" valueType="num">
                                      <p:cBhvr>
                                        <p:cTn id="169" dur="500" fill="hold"/>
                                        <p:tgtEl>
                                          <p:spTgt spid="70"/>
                                        </p:tgtEl>
                                        <p:attrNameLst>
                                          <p:attrName>ppt_w</p:attrName>
                                        </p:attrNameLst>
                                      </p:cBhvr>
                                      <p:tavLst>
                                        <p:tav tm="0">
                                          <p:val>
                                            <p:fltVal val="0"/>
                                          </p:val>
                                        </p:tav>
                                        <p:tav tm="100000">
                                          <p:val>
                                            <p:strVal val="#ppt_w"/>
                                          </p:val>
                                        </p:tav>
                                      </p:tavLst>
                                    </p:anim>
                                    <p:anim calcmode="lin" valueType="num">
                                      <p:cBhvr>
                                        <p:cTn id="170" dur="500" fill="hold"/>
                                        <p:tgtEl>
                                          <p:spTgt spid="70"/>
                                        </p:tgtEl>
                                        <p:attrNameLst>
                                          <p:attrName>ppt_h</p:attrName>
                                        </p:attrNameLst>
                                      </p:cBhvr>
                                      <p:tavLst>
                                        <p:tav tm="0">
                                          <p:val>
                                            <p:fltVal val="0"/>
                                          </p:val>
                                        </p:tav>
                                        <p:tav tm="100000">
                                          <p:val>
                                            <p:strVal val="#ppt_h"/>
                                          </p:val>
                                        </p:tav>
                                      </p:tavLst>
                                    </p:anim>
                                    <p:animEffect transition="in" filter="fade">
                                      <p:cBhvr>
                                        <p:cTn id="171" dur="500"/>
                                        <p:tgtEl>
                                          <p:spTgt spid="70"/>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71"/>
                                        </p:tgtEl>
                                        <p:attrNameLst>
                                          <p:attrName>style.visibility</p:attrName>
                                        </p:attrNameLst>
                                      </p:cBhvr>
                                      <p:to>
                                        <p:strVal val="visible"/>
                                      </p:to>
                                    </p:set>
                                    <p:anim calcmode="lin" valueType="num">
                                      <p:cBhvr>
                                        <p:cTn id="174" dur="500" fill="hold"/>
                                        <p:tgtEl>
                                          <p:spTgt spid="71"/>
                                        </p:tgtEl>
                                        <p:attrNameLst>
                                          <p:attrName>ppt_w</p:attrName>
                                        </p:attrNameLst>
                                      </p:cBhvr>
                                      <p:tavLst>
                                        <p:tav tm="0">
                                          <p:val>
                                            <p:fltVal val="0"/>
                                          </p:val>
                                        </p:tav>
                                        <p:tav tm="100000">
                                          <p:val>
                                            <p:strVal val="#ppt_w"/>
                                          </p:val>
                                        </p:tav>
                                      </p:tavLst>
                                    </p:anim>
                                    <p:anim calcmode="lin" valueType="num">
                                      <p:cBhvr>
                                        <p:cTn id="175" dur="500" fill="hold"/>
                                        <p:tgtEl>
                                          <p:spTgt spid="71"/>
                                        </p:tgtEl>
                                        <p:attrNameLst>
                                          <p:attrName>ppt_h</p:attrName>
                                        </p:attrNameLst>
                                      </p:cBhvr>
                                      <p:tavLst>
                                        <p:tav tm="0">
                                          <p:val>
                                            <p:fltVal val="0"/>
                                          </p:val>
                                        </p:tav>
                                        <p:tav tm="100000">
                                          <p:val>
                                            <p:strVal val="#ppt_h"/>
                                          </p:val>
                                        </p:tav>
                                      </p:tavLst>
                                    </p:anim>
                                    <p:animEffect transition="in" filter="fade">
                                      <p:cBhvr>
                                        <p:cTn id="176" dur="500"/>
                                        <p:tgtEl>
                                          <p:spTgt spid="71"/>
                                        </p:tgtEl>
                                      </p:cBhvr>
                                    </p:animEffect>
                                  </p:childTnLst>
                                </p:cTn>
                              </p:par>
                            </p:childTnLst>
                          </p:cTn>
                        </p:par>
                        <p:par>
                          <p:cTn id="177" fill="hold">
                            <p:stCondLst>
                              <p:cond delay="500"/>
                            </p:stCondLst>
                            <p:childTnLst>
                              <p:par>
                                <p:cTn id="178" presetID="53" presetClass="entr" presetSubtype="16" fill="hold" grpId="0" nodeType="afterEffect">
                                  <p:stCondLst>
                                    <p:cond delay="0"/>
                                  </p:stCondLst>
                                  <p:childTnLst>
                                    <p:set>
                                      <p:cBhvr>
                                        <p:cTn id="179" dur="1" fill="hold">
                                          <p:stCondLst>
                                            <p:cond delay="0"/>
                                          </p:stCondLst>
                                        </p:cTn>
                                        <p:tgtEl>
                                          <p:spTgt spid="72"/>
                                        </p:tgtEl>
                                        <p:attrNameLst>
                                          <p:attrName>style.visibility</p:attrName>
                                        </p:attrNameLst>
                                      </p:cBhvr>
                                      <p:to>
                                        <p:strVal val="visible"/>
                                      </p:to>
                                    </p:set>
                                    <p:anim calcmode="lin" valueType="num">
                                      <p:cBhvr>
                                        <p:cTn id="180" dur="500" fill="hold"/>
                                        <p:tgtEl>
                                          <p:spTgt spid="72"/>
                                        </p:tgtEl>
                                        <p:attrNameLst>
                                          <p:attrName>ppt_w</p:attrName>
                                        </p:attrNameLst>
                                      </p:cBhvr>
                                      <p:tavLst>
                                        <p:tav tm="0">
                                          <p:val>
                                            <p:fltVal val="0"/>
                                          </p:val>
                                        </p:tav>
                                        <p:tav tm="100000">
                                          <p:val>
                                            <p:strVal val="#ppt_w"/>
                                          </p:val>
                                        </p:tav>
                                      </p:tavLst>
                                    </p:anim>
                                    <p:anim calcmode="lin" valueType="num">
                                      <p:cBhvr>
                                        <p:cTn id="181" dur="500" fill="hold"/>
                                        <p:tgtEl>
                                          <p:spTgt spid="72"/>
                                        </p:tgtEl>
                                        <p:attrNameLst>
                                          <p:attrName>ppt_h</p:attrName>
                                        </p:attrNameLst>
                                      </p:cBhvr>
                                      <p:tavLst>
                                        <p:tav tm="0">
                                          <p:val>
                                            <p:fltVal val="0"/>
                                          </p:val>
                                        </p:tav>
                                        <p:tav tm="100000">
                                          <p:val>
                                            <p:strVal val="#ppt_h"/>
                                          </p:val>
                                        </p:tav>
                                      </p:tavLst>
                                    </p:anim>
                                    <p:animEffect transition="in" filter="fade">
                                      <p:cBhvr>
                                        <p:cTn id="182" dur="500"/>
                                        <p:tgtEl>
                                          <p:spTgt spid="7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73"/>
                                        </p:tgtEl>
                                        <p:attrNameLst>
                                          <p:attrName>style.visibility</p:attrName>
                                        </p:attrNameLst>
                                      </p:cBhvr>
                                      <p:to>
                                        <p:strVal val="visible"/>
                                      </p:to>
                                    </p:set>
                                    <p:anim calcmode="lin" valueType="num">
                                      <p:cBhvr>
                                        <p:cTn id="185" dur="500" fill="hold"/>
                                        <p:tgtEl>
                                          <p:spTgt spid="73"/>
                                        </p:tgtEl>
                                        <p:attrNameLst>
                                          <p:attrName>ppt_w</p:attrName>
                                        </p:attrNameLst>
                                      </p:cBhvr>
                                      <p:tavLst>
                                        <p:tav tm="0">
                                          <p:val>
                                            <p:fltVal val="0"/>
                                          </p:val>
                                        </p:tav>
                                        <p:tav tm="100000">
                                          <p:val>
                                            <p:strVal val="#ppt_w"/>
                                          </p:val>
                                        </p:tav>
                                      </p:tavLst>
                                    </p:anim>
                                    <p:anim calcmode="lin" valueType="num">
                                      <p:cBhvr>
                                        <p:cTn id="186" dur="500" fill="hold"/>
                                        <p:tgtEl>
                                          <p:spTgt spid="73"/>
                                        </p:tgtEl>
                                        <p:attrNameLst>
                                          <p:attrName>ppt_h</p:attrName>
                                        </p:attrNameLst>
                                      </p:cBhvr>
                                      <p:tavLst>
                                        <p:tav tm="0">
                                          <p:val>
                                            <p:fltVal val="0"/>
                                          </p:val>
                                        </p:tav>
                                        <p:tav tm="100000">
                                          <p:val>
                                            <p:strVal val="#ppt_h"/>
                                          </p:val>
                                        </p:tav>
                                      </p:tavLst>
                                    </p:anim>
                                    <p:animEffect transition="in" filter="fade">
                                      <p:cBhvr>
                                        <p:cTn id="187" dur="500"/>
                                        <p:tgtEl>
                                          <p:spTgt spid="73"/>
                                        </p:tgtEl>
                                      </p:cBhvr>
                                    </p:animEffect>
                                  </p:childTnLst>
                                </p:cTn>
                              </p:par>
                            </p:childTnLst>
                          </p:cTn>
                        </p:par>
                      </p:childTnLst>
                    </p:cTn>
                  </p:par>
                  <p:par>
                    <p:cTn id="188" fill="hold">
                      <p:stCondLst>
                        <p:cond delay="indefinite"/>
                      </p:stCondLst>
                      <p:childTnLst>
                        <p:par>
                          <p:cTn id="189" fill="hold">
                            <p:stCondLst>
                              <p:cond delay="0"/>
                            </p:stCondLst>
                            <p:childTnLst>
                              <p:par>
                                <p:cTn id="190" presetID="17" presetClass="entr" presetSubtype="10" fill="hold" grpId="0" nodeType="clickEffect">
                                  <p:stCondLst>
                                    <p:cond delay="0"/>
                                  </p:stCondLst>
                                  <p:childTnLst>
                                    <p:set>
                                      <p:cBhvr>
                                        <p:cTn id="191" dur="1" fill="hold">
                                          <p:stCondLst>
                                            <p:cond delay="0"/>
                                          </p:stCondLst>
                                        </p:cTn>
                                        <p:tgtEl>
                                          <p:spTgt spid="76"/>
                                        </p:tgtEl>
                                        <p:attrNameLst>
                                          <p:attrName>style.visibility</p:attrName>
                                        </p:attrNameLst>
                                      </p:cBhvr>
                                      <p:to>
                                        <p:strVal val="visible"/>
                                      </p:to>
                                    </p:set>
                                    <p:anim calcmode="lin" valueType="num">
                                      <p:cBhvr>
                                        <p:cTn id="192" dur="500" fill="hold"/>
                                        <p:tgtEl>
                                          <p:spTgt spid="76"/>
                                        </p:tgtEl>
                                        <p:attrNameLst>
                                          <p:attrName>ppt_w</p:attrName>
                                        </p:attrNameLst>
                                      </p:cBhvr>
                                      <p:tavLst>
                                        <p:tav tm="0">
                                          <p:val>
                                            <p:fltVal val="0"/>
                                          </p:val>
                                        </p:tav>
                                        <p:tav tm="100000">
                                          <p:val>
                                            <p:strVal val="#ppt_w"/>
                                          </p:val>
                                        </p:tav>
                                      </p:tavLst>
                                    </p:anim>
                                    <p:anim calcmode="lin" valueType="num">
                                      <p:cBhvr>
                                        <p:cTn id="193" dur="500" fill="hold"/>
                                        <p:tgtEl>
                                          <p:spTgt spid="76"/>
                                        </p:tgtEl>
                                        <p:attrNameLst>
                                          <p:attrName>ppt_h</p:attrName>
                                        </p:attrNameLst>
                                      </p:cBhvr>
                                      <p:tavLst>
                                        <p:tav tm="0">
                                          <p:val>
                                            <p:strVal val="#ppt_h"/>
                                          </p:val>
                                        </p:tav>
                                        <p:tav tm="100000">
                                          <p:val>
                                            <p:strVal val="#ppt_h"/>
                                          </p:val>
                                        </p:tav>
                                      </p:tavLst>
                                    </p:anim>
                                  </p:childTnLst>
                                </p:cTn>
                              </p:par>
                              <p:par>
                                <p:cTn id="194" presetID="17" presetClass="entr" presetSubtype="10" fill="hold" grpId="0" nodeType="withEffect">
                                  <p:stCondLst>
                                    <p:cond delay="0"/>
                                  </p:stCondLst>
                                  <p:childTnLst>
                                    <p:set>
                                      <p:cBhvr>
                                        <p:cTn id="195" dur="1" fill="hold">
                                          <p:stCondLst>
                                            <p:cond delay="0"/>
                                          </p:stCondLst>
                                        </p:cTn>
                                        <p:tgtEl>
                                          <p:spTgt spid="83"/>
                                        </p:tgtEl>
                                        <p:attrNameLst>
                                          <p:attrName>style.visibility</p:attrName>
                                        </p:attrNameLst>
                                      </p:cBhvr>
                                      <p:to>
                                        <p:strVal val="visible"/>
                                      </p:to>
                                    </p:set>
                                    <p:anim calcmode="lin" valueType="num">
                                      <p:cBhvr>
                                        <p:cTn id="196" dur="500" fill="hold"/>
                                        <p:tgtEl>
                                          <p:spTgt spid="83"/>
                                        </p:tgtEl>
                                        <p:attrNameLst>
                                          <p:attrName>ppt_w</p:attrName>
                                        </p:attrNameLst>
                                      </p:cBhvr>
                                      <p:tavLst>
                                        <p:tav tm="0">
                                          <p:val>
                                            <p:fltVal val="0"/>
                                          </p:val>
                                        </p:tav>
                                        <p:tav tm="100000">
                                          <p:val>
                                            <p:strVal val="#ppt_w"/>
                                          </p:val>
                                        </p:tav>
                                      </p:tavLst>
                                    </p:anim>
                                    <p:anim calcmode="lin" valueType="num">
                                      <p:cBhvr>
                                        <p:cTn id="197" dur="500" fill="hold"/>
                                        <p:tgtEl>
                                          <p:spTgt spid="83"/>
                                        </p:tgtEl>
                                        <p:attrNameLst>
                                          <p:attrName>ppt_h</p:attrName>
                                        </p:attrNameLst>
                                      </p:cBhvr>
                                      <p:tavLst>
                                        <p:tav tm="0">
                                          <p:val>
                                            <p:strVal val="#ppt_h"/>
                                          </p:val>
                                        </p:tav>
                                        <p:tav tm="100000">
                                          <p:val>
                                            <p:strVal val="#ppt_h"/>
                                          </p:val>
                                        </p:tav>
                                      </p:tavLst>
                                    </p:anim>
                                  </p:childTnLst>
                                </p:cTn>
                              </p:par>
                            </p:childTnLst>
                          </p:cTn>
                        </p:par>
                        <p:par>
                          <p:cTn id="198" fill="hold">
                            <p:stCondLst>
                              <p:cond delay="500"/>
                            </p:stCondLst>
                            <p:childTnLst>
                              <p:par>
                                <p:cTn id="199" presetID="53" presetClass="entr" presetSubtype="16" fill="hold" grpId="0" nodeType="afterEffect">
                                  <p:stCondLst>
                                    <p:cond delay="0"/>
                                  </p:stCondLst>
                                  <p:childTnLst>
                                    <p:set>
                                      <p:cBhvr>
                                        <p:cTn id="200" dur="1" fill="hold">
                                          <p:stCondLst>
                                            <p:cond delay="0"/>
                                          </p:stCondLst>
                                        </p:cTn>
                                        <p:tgtEl>
                                          <p:spTgt spid="135"/>
                                        </p:tgtEl>
                                        <p:attrNameLst>
                                          <p:attrName>style.visibility</p:attrName>
                                        </p:attrNameLst>
                                      </p:cBhvr>
                                      <p:to>
                                        <p:strVal val="visible"/>
                                      </p:to>
                                    </p:set>
                                    <p:anim calcmode="lin" valueType="num">
                                      <p:cBhvr>
                                        <p:cTn id="201" dur="500" fill="hold"/>
                                        <p:tgtEl>
                                          <p:spTgt spid="135"/>
                                        </p:tgtEl>
                                        <p:attrNameLst>
                                          <p:attrName>ppt_w</p:attrName>
                                        </p:attrNameLst>
                                      </p:cBhvr>
                                      <p:tavLst>
                                        <p:tav tm="0">
                                          <p:val>
                                            <p:fltVal val="0"/>
                                          </p:val>
                                        </p:tav>
                                        <p:tav tm="100000">
                                          <p:val>
                                            <p:strVal val="#ppt_w"/>
                                          </p:val>
                                        </p:tav>
                                      </p:tavLst>
                                    </p:anim>
                                    <p:anim calcmode="lin" valueType="num">
                                      <p:cBhvr>
                                        <p:cTn id="202" dur="500" fill="hold"/>
                                        <p:tgtEl>
                                          <p:spTgt spid="135"/>
                                        </p:tgtEl>
                                        <p:attrNameLst>
                                          <p:attrName>ppt_h</p:attrName>
                                        </p:attrNameLst>
                                      </p:cBhvr>
                                      <p:tavLst>
                                        <p:tav tm="0">
                                          <p:val>
                                            <p:fltVal val="0"/>
                                          </p:val>
                                        </p:tav>
                                        <p:tav tm="100000">
                                          <p:val>
                                            <p:strVal val="#ppt_h"/>
                                          </p:val>
                                        </p:tav>
                                      </p:tavLst>
                                    </p:anim>
                                    <p:animEffect transition="in" filter="fade">
                                      <p:cBhvr>
                                        <p:cTn id="203" dur="500"/>
                                        <p:tgtEl>
                                          <p:spTgt spid="135"/>
                                        </p:tgtEl>
                                      </p:cBhvr>
                                    </p:animEffect>
                                  </p:childTnLst>
                                </p:cTn>
                              </p:par>
                            </p:childTnLst>
                          </p:cTn>
                        </p:par>
                        <p:par>
                          <p:cTn id="204" fill="hold">
                            <p:stCondLst>
                              <p:cond delay="1000"/>
                            </p:stCondLst>
                            <p:childTnLst>
                              <p:par>
                                <p:cTn id="205" presetID="53" presetClass="entr" presetSubtype="16" fill="hold" grpId="0" nodeType="afterEffect">
                                  <p:stCondLst>
                                    <p:cond delay="0"/>
                                  </p:stCondLst>
                                  <p:childTnLst>
                                    <p:set>
                                      <p:cBhvr>
                                        <p:cTn id="206" dur="1" fill="hold">
                                          <p:stCondLst>
                                            <p:cond delay="0"/>
                                          </p:stCondLst>
                                        </p:cTn>
                                        <p:tgtEl>
                                          <p:spTgt spid="140"/>
                                        </p:tgtEl>
                                        <p:attrNameLst>
                                          <p:attrName>style.visibility</p:attrName>
                                        </p:attrNameLst>
                                      </p:cBhvr>
                                      <p:to>
                                        <p:strVal val="visible"/>
                                      </p:to>
                                    </p:set>
                                    <p:anim calcmode="lin" valueType="num">
                                      <p:cBhvr>
                                        <p:cTn id="207" dur="500" fill="hold"/>
                                        <p:tgtEl>
                                          <p:spTgt spid="140"/>
                                        </p:tgtEl>
                                        <p:attrNameLst>
                                          <p:attrName>ppt_w</p:attrName>
                                        </p:attrNameLst>
                                      </p:cBhvr>
                                      <p:tavLst>
                                        <p:tav tm="0">
                                          <p:val>
                                            <p:fltVal val="0"/>
                                          </p:val>
                                        </p:tav>
                                        <p:tav tm="100000">
                                          <p:val>
                                            <p:strVal val="#ppt_w"/>
                                          </p:val>
                                        </p:tav>
                                      </p:tavLst>
                                    </p:anim>
                                    <p:anim calcmode="lin" valueType="num">
                                      <p:cBhvr>
                                        <p:cTn id="208" dur="500" fill="hold"/>
                                        <p:tgtEl>
                                          <p:spTgt spid="140"/>
                                        </p:tgtEl>
                                        <p:attrNameLst>
                                          <p:attrName>ppt_h</p:attrName>
                                        </p:attrNameLst>
                                      </p:cBhvr>
                                      <p:tavLst>
                                        <p:tav tm="0">
                                          <p:val>
                                            <p:fltVal val="0"/>
                                          </p:val>
                                        </p:tav>
                                        <p:tav tm="100000">
                                          <p:val>
                                            <p:strVal val="#ppt_h"/>
                                          </p:val>
                                        </p:tav>
                                      </p:tavLst>
                                    </p:anim>
                                    <p:animEffect transition="in" filter="fade">
                                      <p:cBhvr>
                                        <p:cTn id="209" dur="500"/>
                                        <p:tgtEl>
                                          <p:spTgt spid="140"/>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xit" presetSubtype="0" fill="hold" grpId="1" nodeType="clickEffect">
                                  <p:stCondLst>
                                    <p:cond delay="0"/>
                                  </p:stCondLst>
                                  <p:childTnLst>
                                    <p:animEffect transition="out" filter="fade">
                                      <p:cBhvr>
                                        <p:cTn id="213" dur="500"/>
                                        <p:tgtEl>
                                          <p:spTgt spid="97"/>
                                        </p:tgtEl>
                                      </p:cBhvr>
                                    </p:animEffect>
                                    <p:set>
                                      <p:cBhvr>
                                        <p:cTn id="214" dur="1" fill="hold">
                                          <p:stCondLst>
                                            <p:cond delay="499"/>
                                          </p:stCondLst>
                                        </p:cTn>
                                        <p:tgtEl>
                                          <p:spTgt spid="97"/>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112"/>
                                        </p:tgtEl>
                                      </p:cBhvr>
                                    </p:animEffect>
                                    <p:set>
                                      <p:cBhvr>
                                        <p:cTn id="217" dur="1" fill="hold">
                                          <p:stCondLst>
                                            <p:cond delay="499"/>
                                          </p:stCondLst>
                                        </p:cTn>
                                        <p:tgtEl>
                                          <p:spTgt spid="112"/>
                                        </p:tgtEl>
                                        <p:attrNameLst>
                                          <p:attrName>style.visibility</p:attrName>
                                        </p:attrNameLst>
                                      </p:cBhvr>
                                      <p:to>
                                        <p:strVal val="hidden"/>
                                      </p:to>
                                    </p:set>
                                  </p:childTnLst>
                                </p:cTn>
                              </p:par>
                            </p:childTnLst>
                          </p:cTn>
                        </p:par>
                        <p:par>
                          <p:cTn id="218" fill="hold">
                            <p:stCondLst>
                              <p:cond delay="500"/>
                            </p:stCondLst>
                            <p:childTnLst>
                              <p:par>
                                <p:cTn id="219" presetID="10" presetClass="entr" presetSubtype="0" fill="hold" grpId="0" nodeType="afterEffect">
                                  <p:stCondLst>
                                    <p:cond delay="0"/>
                                  </p:stCondLst>
                                  <p:childTnLst>
                                    <p:set>
                                      <p:cBhvr>
                                        <p:cTn id="220" dur="1" fill="hold">
                                          <p:stCondLst>
                                            <p:cond delay="0"/>
                                          </p:stCondLst>
                                        </p:cTn>
                                        <p:tgtEl>
                                          <p:spTgt spid="118"/>
                                        </p:tgtEl>
                                        <p:attrNameLst>
                                          <p:attrName>style.visibility</p:attrName>
                                        </p:attrNameLst>
                                      </p:cBhvr>
                                      <p:to>
                                        <p:strVal val="visible"/>
                                      </p:to>
                                    </p:set>
                                    <p:animEffect transition="in" filter="fade">
                                      <p:cBhvr>
                                        <p:cTn id="221" dur="500"/>
                                        <p:tgtEl>
                                          <p:spTgt spid="118"/>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23"/>
                                        </p:tgtEl>
                                        <p:attrNameLst>
                                          <p:attrName>style.visibility</p:attrName>
                                        </p:attrNameLst>
                                      </p:cBhvr>
                                      <p:to>
                                        <p:strVal val="visible"/>
                                      </p:to>
                                    </p:set>
                                    <p:animEffect transition="in" filter="fade">
                                      <p:cBhvr>
                                        <p:cTn id="224" dur="500"/>
                                        <p:tgtEl>
                                          <p:spTgt spid="123"/>
                                        </p:tgtEl>
                                      </p:cBhvr>
                                    </p:animEffect>
                                  </p:childTnLst>
                                </p:cTn>
                              </p:par>
                            </p:childTnLst>
                          </p:cTn>
                        </p:par>
                      </p:childTnLst>
                    </p:cTn>
                  </p:par>
                  <p:par>
                    <p:cTn id="225" fill="hold">
                      <p:stCondLst>
                        <p:cond delay="indefinite"/>
                      </p:stCondLst>
                      <p:childTnLst>
                        <p:par>
                          <p:cTn id="226" fill="hold">
                            <p:stCondLst>
                              <p:cond delay="0"/>
                            </p:stCondLst>
                            <p:childTnLst>
                              <p:par>
                                <p:cTn id="227" presetID="53" presetClass="entr" presetSubtype="16" fill="hold" grpId="0" nodeType="clickEffect">
                                  <p:stCondLst>
                                    <p:cond delay="0"/>
                                  </p:stCondLst>
                                  <p:childTnLst>
                                    <p:set>
                                      <p:cBhvr>
                                        <p:cTn id="228" dur="1" fill="hold">
                                          <p:stCondLst>
                                            <p:cond delay="0"/>
                                          </p:stCondLst>
                                        </p:cTn>
                                        <p:tgtEl>
                                          <p:spTgt spid="80"/>
                                        </p:tgtEl>
                                        <p:attrNameLst>
                                          <p:attrName>style.visibility</p:attrName>
                                        </p:attrNameLst>
                                      </p:cBhvr>
                                      <p:to>
                                        <p:strVal val="visible"/>
                                      </p:to>
                                    </p:set>
                                    <p:anim calcmode="lin" valueType="num">
                                      <p:cBhvr>
                                        <p:cTn id="229" dur="500" fill="hold"/>
                                        <p:tgtEl>
                                          <p:spTgt spid="80"/>
                                        </p:tgtEl>
                                        <p:attrNameLst>
                                          <p:attrName>ppt_w</p:attrName>
                                        </p:attrNameLst>
                                      </p:cBhvr>
                                      <p:tavLst>
                                        <p:tav tm="0">
                                          <p:val>
                                            <p:fltVal val="0"/>
                                          </p:val>
                                        </p:tav>
                                        <p:tav tm="100000">
                                          <p:val>
                                            <p:strVal val="#ppt_w"/>
                                          </p:val>
                                        </p:tav>
                                      </p:tavLst>
                                    </p:anim>
                                    <p:anim calcmode="lin" valueType="num">
                                      <p:cBhvr>
                                        <p:cTn id="230" dur="500" fill="hold"/>
                                        <p:tgtEl>
                                          <p:spTgt spid="80"/>
                                        </p:tgtEl>
                                        <p:attrNameLst>
                                          <p:attrName>ppt_h</p:attrName>
                                        </p:attrNameLst>
                                      </p:cBhvr>
                                      <p:tavLst>
                                        <p:tav tm="0">
                                          <p:val>
                                            <p:fltVal val="0"/>
                                          </p:val>
                                        </p:tav>
                                        <p:tav tm="100000">
                                          <p:val>
                                            <p:strVal val="#ppt_h"/>
                                          </p:val>
                                        </p:tav>
                                      </p:tavLst>
                                    </p:anim>
                                    <p:animEffect transition="in" filter="fade">
                                      <p:cBhvr>
                                        <p:cTn id="231" dur="500"/>
                                        <p:tgtEl>
                                          <p:spTgt spid="80"/>
                                        </p:tgtEl>
                                      </p:cBhvr>
                                    </p:animEffect>
                                  </p:childTnLst>
                                </p:cTn>
                              </p:par>
                              <p:par>
                                <p:cTn id="232" presetID="53" presetClass="entr" presetSubtype="16" fill="hold" grpId="0" nodeType="withEffect">
                                  <p:stCondLst>
                                    <p:cond delay="0"/>
                                  </p:stCondLst>
                                  <p:childTnLst>
                                    <p:set>
                                      <p:cBhvr>
                                        <p:cTn id="233" dur="1" fill="hold">
                                          <p:stCondLst>
                                            <p:cond delay="0"/>
                                          </p:stCondLst>
                                        </p:cTn>
                                        <p:tgtEl>
                                          <p:spTgt spid="81"/>
                                        </p:tgtEl>
                                        <p:attrNameLst>
                                          <p:attrName>style.visibility</p:attrName>
                                        </p:attrNameLst>
                                      </p:cBhvr>
                                      <p:to>
                                        <p:strVal val="visible"/>
                                      </p:to>
                                    </p:set>
                                    <p:anim calcmode="lin" valueType="num">
                                      <p:cBhvr>
                                        <p:cTn id="234" dur="500" fill="hold"/>
                                        <p:tgtEl>
                                          <p:spTgt spid="81"/>
                                        </p:tgtEl>
                                        <p:attrNameLst>
                                          <p:attrName>ppt_w</p:attrName>
                                        </p:attrNameLst>
                                      </p:cBhvr>
                                      <p:tavLst>
                                        <p:tav tm="0">
                                          <p:val>
                                            <p:fltVal val="0"/>
                                          </p:val>
                                        </p:tav>
                                        <p:tav tm="100000">
                                          <p:val>
                                            <p:strVal val="#ppt_w"/>
                                          </p:val>
                                        </p:tav>
                                      </p:tavLst>
                                    </p:anim>
                                    <p:anim calcmode="lin" valueType="num">
                                      <p:cBhvr>
                                        <p:cTn id="235" dur="500" fill="hold"/>
                                        <p:tgtEl>
                                          <p:spTgt spid="81"/>
                                        </p:tgtEl>
                                        <p:attrNameLst>
                                          <p:attrName>ppt_h</p:attrName>
                                        </p:attrNameLst>
                                      </p:cBhvr>
                                      <p:tavLst>
                                        <p:tav tm="0">
                                          <p:val>
                                            <p:fltVal val="0"/>
                                          </p:val>
                                        </p:tav>
                                        <p:tav tm="100000">
                                          <p:val>
                                            <p:strVal val="#ppt_h"/>
                                          </p:val>
                                        </p:tav>
                                      </p:tavLst>
                                    </p:anim>
                                    <p:animEffect transition="in" filter="fade">
                                      <p:cBhvr>
                                        <p:cTn id="236" dur="500"/>
                                        <p:tgtEl>
                                          <p:spTgt spid="81"/>
                                        </p:tgtEl>
                                      </p:cBhvr>
                                    </p:animEffect>
                                  </p:childTnLst>
                                </p:cTn>
                              </p:par>
                            </p:childTnLst>
                          </p:cTn>
                        </p:par>
                        <p:par>
                          <p:cTn id="237" fill="hold">
                            <p:stCondLst>
                              <p:cond delay="500"/>
                            </p:stCondLst>
                            <p:childTnLst>
                              <p:par>
                                <p:cTn id="238" presetID="53" presetClass="entr" presetSubtype="16" fill="hold" grpId="0" nodeType="afterEffect">
                                  <p:stCondLst>
                                    <p:cond delay="0"/>
                                  </p:stCondLst>
                                  <p:childTnLst>
                                    <p:set>
                                      <p:cBhvr>
                                        <p:cTn id="239" dur="1" fill="hold">
                                          <p:stCondLst>
                                            <p:cond delay="0"/>
                                          </p:stCondLst>
                                        </p:cTn>
                                        <p:tgtEl>
                                          <p:spTgt spid="100"/>
                                        </p:tgtEl>
                                        <p:attrNameLst>
                                          <p:attrName>style.visibility</p:attrName>
                                        </p:attrNameLst>
                                      </p:cBhvr>
                                      <p:to>
                                        <p:strVal val="visible"/>
                                      </p:to>
                                    </p:set>
                                    <p:anim calcmode="lin" valueType="num">
                                      <p:cBhvr>
                                        <p:cTn id="240" dur="500" fill="hold"/>
                                        <p:tgtEl>
                                          <p:spTgt spid="100"/>
                                        </p:tgtEl>
                                        <p:attrNameLst>
                                          <p:attrName>ppt_w</p:attrName>
                                        </p:attrNameLst>
                                      </p:cBhvr>
                                      <p:tavLst>
                                        <p:tav tm="0">
                                          <p:val>
                                            <p:fltVal val="0"/>
                                          </p:val>
                                        </p:tav>
                                        <p:tav tm="100000">
                                          <p:val>
                                            <p:strVal val="#ppt_w"/>
                                          </p:val>
                                        </p:tav>
                                      </p:tavLst>
                                    </p:anim>
                                    <p:anim calcmode="lin" valueType="num">
                                      <p:cBhvr>
                                        <p:cTn id="241" dur="500" fill="hold"/>
                                        <p:tgtEl>
                                          <p:spTgt spid="100"/>
                                        </p:tgtEl>
                                        <p:attrNameLst>
                                          <p:attrName>ppt_h</p:attrName>
                                        </p:attrNameLst>
                                      </p:cBhvr>
                                      <p:tavLst>
                                        <p:tav tm="0">
                                          <p:val>
                                            <p:fltVal val="0"/>
                                          </p:val>
                                        </p:tav>
                                        <p:tav tm="100000">
                                          <p:val>
                                            <p:strVal val="#ppt_h"/>
                                          </p:val>
                                        </p:tav>
                                      </p:tavLst>
                                    </p:anim>
                                    <p:animEffect transition="in" filter="fade">
                                      <p:cBhvr>
                                        <p:cTn id="242" dur="500"/>
                                        <p:tgtEl>
                                          <p:spTgt spid="100"/>
                                        </p:tgtEl>
                                      </p:cBhvr>
                                    </p:animEffect>
                                  </p:childTnLst>
                                </p:cTn>
                              </p:par>
                              <p:par>
                                <p:cTn id="243" presetID="53" presetClass="entr" presetSubtype="16" fill="hold" grpId="0" nodeType="withEffect">
                                  <p:stCondLst>
                                    <p:cond delay="0"/>
                                  </p:stCondLst>
                                  <p:childTnLst>
                                    <p:set>
                                      <p:cBhvr>
                                        <p:cTn id="244" dur="1" fill="hold">
                                          <p:stCondLst>
                                            <p:cond delay="0"/>
                                          </p:stCondLst>
                                        </p:cTn>
                                        <p:tgtEl>
                                          <p:spTgt spid="101"/>
                                        </p:tgtEl>
                                        <p:attrNameLst>
                                          <p:attrName>style.visibility</p:attrName>
                                        </p:attrNameLst>
                                      </p:cBhvr>
                                      <p:to>
                                        <p:strVal val="visible"/>
                                      </p:to>
                                    </p:set>
                                    <p:anim calcmode="lin" valueType="num">
                                      <p:cBhvr>
                                        <p:cTn id="245" dur="500" fill="hold"/>
                                        <p:tgtEl>
                                          <p:spTgt spid="101"/>
                                        </p:tgtEl>
                                        <p:attrNameLst>
                                          <p:attrName>ppt_w</p:attrName>
                                        </p:attrNameLst>
                                      </p:cBhvr>
                                      <p:tavLst>
                                        <p:tav tm="0">
                                          <p:val>
                                            <p:fltVal val="0"/>
                                          </p:val>
                                        </p:tav>
                                        <p:tav tm="100000">
                                          <p:val>
                                            <p:strVal val="#ppt_w"/>
                                          </p:val>
                                        </p:tav>
                                      </p:tavLst>
                                    </p:anim>
                                    <p:anim calcmode="lin" valueType="num">
                                      <p:cBhvr>
                                        <p:cTn id="246" dur="500" fill="hold"/>
                                        <p:tgtEl>
                                          <p:spTgt spid="101"/>
                                        </p:tgtEl>
                                        <p:attrNameLst>
                                          <p:attrName>ppt_h</p:attrName>
                                        </p:attrNameLst>
                                      </p:cBhvr>
                                      <p:tavLst>
                                        <p:tav tm="0">
                                          <p:val>
                                            <p:fltVal val="0"/>
                                          </p:val>
                                        </p:tav>
                                        <p:tav tm="100000">
                                          <p:val>
                                            <p:strVal val="#ppt_h"/>
                                          </p:val>
                                        </p:tav>
                                      </p:tavLst>
                                    </p:anim>
                                    <p:animEffect transition="in" filter="fade">
                                      <p:cBhvr>
                                        <p:cTn id="247" dur="500"/>
                                        <p:tgtEl>
                                          <p:spTgt spid="101"/>
                                        </p:tgtEl>
                                      </p:cBhvr>
                                    </p:animEffect>
                                  </p:childTnLst>
                                </p:cTn>
                              </p:par>
                            </p:childTnLst>
                          </p:cTn>
                        </p:par>
                      </p:childTnLst>
                    </p:cTn>
                  </p:par>
                  <p:par>
                    <p:cTn id="248" fill="hold">
                      <p:stCondLst>
                        <p:cond delay="indefinite"/>
                      </p:stCondLst>
                      <p:childTnLst>
                        <p:par>
                          <p:cTn id="249" fill="hold">
                            <p:stCondLst>
                              <p:cond delay="0"/>
                            </p:stCondLst>
                            <p:childTnLst>
                              <p:par>
                                <p:cTn id="250" presetID="17" presetClass="entr" presetSubtype="10" fill="hold" grpId="0" nodeType="clickEffect">
                                  <p:stCondLst>
                                    <p:cond delay="0"/>
                                  </p:stCondLst>
                                  <p:childTnLst>
                                    <p:set>
                                      <p:cBhvr>
                                        <p:cTn id="251" dur="1" fill="hold">
                                          <p:stCondLst>
                                            <p:cond delay="0"/>
                                          </p:stCondLst>
                                        </p:cTn>
                                        <p:tgtEl>
                                          <p:spTgt spid="77"/>
                                        </p:tgtEl>
                                        <p:attrNameLst>
                                          <p:attrName>style.visibility</p:attrName>
                                        </p:attrNameLst>
                                      </p:cBhvr>
                                      <p:to>
                                        <p:strVal val="visible"/>
                                      </p:to>
                                    </p:set>
                                    <p:anim calcmode="lin" valueType="num">
                                      <p:cBhvr>
                                        <p:cTn id="252" dur="500" fill="hold"/>
                                        <p:tgtEl>
                                          <p:spTgt spid="77"/>
                                        </p:tgtEl>
                                        <p:attrNameLst>
                                          <p:attrName>ppt_w</p:attrName>
                                        </p:attrNameLst>
                                      </p:cBhvr>
                                      <p:tavLst>
                                        <p:tav tm="0">
                                          <p:val>
                                            <p:fltVal val="0"/>
                                          </p:val>
                                        </p:tav>
                                        <p:tav tm="100000">
                                          <p:val>
                                            <p:strVal val="#ppt_w"/>
                                          </p:val>
                                        </p:tav>
                                      </p:tavLst>
                                    </p:anim>
                                    <p:anim calcmode="lin" valueType="num">
                                      <p:cBhvr>
                                        <p:cTn id="253" dur="500" fill="hold"/>
                                        <p:tgtEl>
                                          <p:spTgt spid="77"/>
                                        </p:tgtEl>
                                        <p:attrNameLst>
                                          <p:attrName>ppt_h</p:attrName>
                                        </p:attrNameLst>
                                      </p:cBhvr>
                                      <p:tavLst>
                                        <p:tav tm="0">
                                          <p:val>
                                            <p:strVal val="#ppt_h"/>
                                          </p:val>
                                        </p:tav>
                                        <p:tav tm="100000">
                                          <p:val>
                                            <p:strVal val="#ppt_h"/>
                                          </p:val>
                                        </p:tav>
                                      </p:tavLst>
                                    </p:anim>
                                  </p:childTnLst>
                                </p:cTn>
                              </p:par>
                              <p:par>
                                <p:cTn id="254" presetID="17" presetClass="entr" presetSubtype="10" fill="hold" grpId="0" nodeType="withEffect">
                                  <p:stCondLst>
                                    <p:cond delay="0"/>
                                  </p:stCondLst>
                                  <p:childTnLst>
                                    <p:set>
                                      <p:cBhvr>
                                        <p:cTn id="255" dur="1" fill="hold">
                                          <p:stCondLst>
                                            <p:cond delay="0"/>
                                          </p:stCondLst>
                                        </p:cTn>
                                        <p:tgtEl>
                                          <p:spTgt spid="84"/>
                                        </p:tgtEl>
                                        <p:attrNameLst>
                                          <p:attrName>style.visibility</p:attrName>
                                        </p:attrNameLst>
                                      </p:cBhvr>
                                      <p:to>
                                        <p:strVal val="visible"/>
                                      </p:to>
                                    </p:set>
                                    <p:anim calcmode="lin" valueType="num">
                                      <p:cBhvr>
                                        <p:cTn id="256" dur="500" fill="hold"/>
                                        <p:tgtEl>
                                          <p:spTgt spid="84"/>
                                        </p:tgtEl>
                                        <p:attrNameLst>
                                          <p:attrName>ppt_w</p:attrName>
                                        </p:attrNameLst>
                                      </p:cBhvr>
                                      <p:tavLst>
                                        <p:tav tm="0">
                                          <p:val>
                                            <p:fltVal val="0"/>
                                          </p:val>
                                        </p:tav>
                                        <p:tav tm="100000">
                                          <p:val>
                                            <p:strVal val="#ppt_w"/>
                                          </p:val>
                                        </p:tav>
                                      </p:tavLst>
                                    </p:anim>
                                    <p:anim calcmode="lin" valueType="num">
                                      <p:cBhvr>
                                        <p:cTn id="257" dur="500" fill="hold"/>
                                        <p:tgtEl>
                                          <p:spTgt spid="84"/>
                                        </p:tgtEl>
                                        <p:attrNameLst>
                                          <p:attrName>ppt_h</p:attrName>
                                        </p:attrNameLst>
                                      </p:cBhvr>
                                      <p:tavLst>
                                        <p:tav tm="0">
                                          <p:val>
                                            <p:strVal val="#ppt_h"/>
                                          </p:val>
                                        </p:tav>
                                        <p:tav tm="100000">
                                          <p:val>
                                            <p:strVal val="#ppt_h"/>
                                          </p:val>
                                        </p:tav>
                                      </p:tavLst>
                                    </p:anim>
                                  </p:childTnLst>
                                </p:cTn>
                              </p:par>
                            </p:childTnLst>
                          </p:cTn>
                        </p:par>
                        <p:par>
                          <p:cTn id="258" fill="hold">
                            <p:stCondLst>
                              <p:cond delay="500"/>
                            </p:stCondLst>
                            <p:childTnLst>
                              <p:par>
                                <p:cTn id="259" presetID="53" presetClass="entr" presetSubtype="16" fill="hold" grpId="0" nodeType="afterEffect">
                                  <p:stCondLst>
                                    <p:cond delay="0"/>
                                  </p:stCondLst>
                                  <p:childTnLst>
                                    <p:set>
                                      <p:cBhvr>
                                        <p:cTn id="260" dur="1" fill="hold">
                                          <p:stCondLst>
                                            <p:cond delay="0"/>
                                          </p:stCondLst>
                                        </p:cTn>
                                        <p:tgtEl>
                                          <p:spTgt spid="136"/>
                                        </p:tgtEl>
                                        <p:attrNameLst>
                                          <p:attrName>style.visibility</p:attrName>
                                        </p:attrNameLst>
                                      </p:cBhvr>
                                      <p:to>
                                        <p:strVal val="visible"/>
                                      </p:to>
                                    </p:set>
                                    <p:anim calcmode="lin" valueType="num">
                                      <p:cBhvr>
                                        <p:cTn id="261" dur="500" fill="hold"/>
                                        <p:tgtEl>
                                          <p:spTgt spid="136"/>
                                        </p:tgtEl>
                                        <p:attrNameLst>
                                          <p:attrName>ppt_w</p:attrName>
                                        </p:attrNameLst>
                                      </p:cBhvr>
                                      <p:tavLst>
                                        <p:tav tm="0">
                                          <p:val>
                                            <p:fltVal val="0"/>
                                          </p:val>
                                        </p:tav>
                                        <p:tav tm="100000">
                                          <p:val>
                                            <p:strVal val="#ppt_w"/>
                                          </p:val>
                                        </p:tav>
                                      </p:tavLst>
                                    </p:anim>
                                    <p:anim calcmode="lin" valueType="num">
                                      <p:cBhvr>
                                        <p:cTn id="262" dur="500" fill="hold"/>
                                        <p:tgtEl>
                                          <p:spTgt spid="136"/>
                                        </p:tgtEl>
                                        <p:attrNameLst>
                                          <p:attrName>ppt_h</p:attrName>
                                        </p:attrNameLst>
                                      </p:cBhvr>
                                      <p:tavLst>
                                        <p:tav tm="0">
                                          <p:val>
                                            <p:fltVal val="0"/>
                                          </p:val>
                                        </p:tav>
                                        <p:tav tm="100000">
                                          <p:val>
                                            <p:strVal val="#ppt_h"/>
                                          </p:val>
                                        </p:tav>
                                      </p:tavLst>
                                    </p:anim>
                                    <p:animEffect transition="in" filter="fade">
                                      <p:cBhvr>
                                        <p:cTn id="263" dur="500"/>
                                        <p:tgtEl>
                                          <p:spTgt spid="136"/>
                                        </p:tgtEl>
                                      </p:cBhvr>
                                    </p:animEffect>
                                  </p:childTnLst>
                                </p:cTn>
                              </p:par>
                            </p:childTnLst>
                          </p:cTn>
                        </p:par>
                        <p:par>
                          <p:cTn id="264" fill="hold">
                            <p:stCondLst>
                              <p:cond delay="1000"/>
                            </p:stCondLst>
                            <p:childTnLst>
                              <p:par>
                                <p:cTn id="265" presetID="53" presetClass="entr" presetSubtype="16" fill="hold" grpId="0" nodeType="afterEffect">
                                  <p:stCondLst>
                                    <p:cond delay="0"/>
                                  </p:stCondLst>
                                  <p:childTnLst>
                                    <p:set>
                                      <p:cBhvr>
                                        <p:cTn id="266" dur="1" fill="hold">
                                          <p:stCondLst>
                                            <p:cond delay="0"/>
                                          </p:stCondLst>
                                        </p:cTn>
                                        <p:tgtEl>
                                          <p:spTgt spid="141"/>
                                        </p:tgtEl>
                                        <p:attrNameLst>
                                          <p:attrName>style.visibility</p:attrName>
                                        </p:attrNameLst>
                                      </p:cBhvr>
                                      <p:to>
                                        <p:strVal val="visible"/>
                                      </p:to>
                                    </p:set>
                                    <p:anim calcmode="lin" valueType="num">
                                      <p:cBhvr>
                                        <p:cTn id="267" dur="500" fill="hold"/>
                                        <p:tgtEl>
                                          <p:spTgt spid="141"/>
                                        </p:tgtEl>
                                        <p:attrNameLst>
                                          <p:attrName>ppt_w</p:attrName>
                                        </p:attrNameLst>
                                      </p:cBhvr>
                                      <p:tavLst>
                                        <p:tav tm="0">
                                          <p:val>
                                            <p:fltVal val="0"/>
                                          </p:val>
                                        </p:tav>
                                        <p:tav tm="100000">
                                          <p:val>
                                            <p:strVal val="#ppt_w"/>
                                          </p:val>
                                        </p:tav>
                                      </p:tavLst>
                                    </p:anim>
                                    <p:anim calcmode="lin" valueType="num">
                                      <p:cBhvr>
                                        <p:cTn id="268" dur="500" fill="hold"/>
                                        <p:tgtEl>
                                          <p:spTgt spid="141"/>
                                        </p:tgtEl>
                                        <p:attrNameLst>
                                          <p:attrName>ppt_h</p:attrName>
                                        </p:attrNameLst>
                                      </p:cBhvr>
                                      <p:tavLst>
                                        <p:tav tm="0">
                                          <p:val>
                                            <p:fltVal val="0"/>
                                          </p:val>
                                        </p:tav>
                                        <p:tav tm="100000">
                                          <p:val>
                                            <p:strVal val="#ppt_h"/>
                                          </p:val>
                                        </p:tav>
                                      </p:tavLst>
                                    </p:anim>
                                    <p:animEffect transition="in" filter="fade">
                                      <p:cBhvr>
                                        <p:cTn id="269" dur="500"/>
                                        <p:tgtEl>
                                          <p:spTgt spid="141"/>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xit" presetSubtype="0" fill="hold" grpId="1" nodeType="clickEffect">
                                  <p:stCondLst>
                                    <p:cond delay="0"/>
                                  </p:stCondLst>
                                  <p:childTnLst>
                                    <p:animEffect transition="out" filter="fade">
                                      <p:cBhvr>
                                        <p:cTn id="273" dur="500"/>
                                        <p:tgtEl>
                                          <p:spTgt spid="98"/>
                                        </p:tgtEl>
                                      </p:cBhvr>
                                    </p:animEffect>
                                    <p:set>
                                      <p:cBhvr>
                                        <p:cTn id="274" dur="1" fill="hold">
                                          <p:stCondLst>
                                            <p:cond delay="499"/>
                                          </p:stCondLst>
                                        </p:cTn>
                                        <p:tgtEl>
                                          <p:spTgt spid="98"/>
                                        </p:tgtEl>
                                        <p:attrNameLst>
                                          <p:attrName>style.visibility</p:attrName>
                                        </p:attrNameLst>
                                      </p:cBhvr>
                                      <p:to>
                                        <p:strVal val="hidden"/>
                                      </p:to>
                                    </p:set>
                                  </p:childTnLst>
                                </p:cTn>
                              </p:par>
                              <p:par>
                                <p:cTn id="275" presetID="10" presetClass="exit" presetSubtype="0" fill="hold" grpId="1" nodeType="withEffect">
                                  <p:stCondLst>
                                    <p:cond delay="0"/>
                                  </p:stCondLst>
                                  <p:childTnLst>
                                    <p:animEffect transition="out" filter="fade">
                                      <p:cBhvr>
                                        <p:cTn id="276" dur="500"/>
                                        <p:tgtEl>
                                          <p:spTgt spid="113"/>
                                        </p:tgtEl>
                                      </p:cBhvr>
                                    </p:animEffect>
                                    <p:set>
                                      <p:cBhvr>
                                        <p:cTn id="277" dur="1" fill="hold">
                                          <p:stCondLst>
                                            <p:cond delay="499"/>
                                          </p:stCondLst>
                                        </p:cTn>
                                        <p:tgtEl>
                                          <p:spTgt spid="113"/>
                                        </p:tgtEl>
                                        <p:attrNameLst>
                                          <p:attrName>style.visibility</p:attrName>
                                        </p:attrNameLst>
                                      </p:cBhvr>
                                      <p:to>
                                        <p:strVal val="hidden"/>
                                      </p:to>
                                    </p:set>
                                  </p:childTnLst>
                                </p:cTn>
                              </p:par>
                            </p:childTnLst>
                          </p:cTn>
                        </p:par>
                        <p:par>
                          <p:cTn id="278" fill="hold">
                            <p:stCondLst>
                              <p:cond delay="500"/>
                            </p:stCondLst>
                            <p:childTnLst>
                              <p:par>
                                <p:cTn id="279" presetID="10" presetClass="entr" presetSubtype="0" fill="hold" grpId="0" nodeType="afterEffect">
                                  <p:stCondLst>
                                    <p:cond delay="0"/>
                                  </p:stCondLst>
                                  <p:childTnLst>
                                    <p:set>
                                      <p:cBhvr>
                                        <p:cTn id="280" dur="1" fill="hold">
                                          <p:stCondLst>
                                            <p:cond delay="0"/>
                                          </p:stCondLst>
                                        </p:cTn>
                                        <p:tgtEl>
                                          <p:spTgt spid="119"/>
                                        </p:tgtEl>
                                        <p:attrNameLst>
                                          <p:attrName>style.visibility</p:attrName>
                                        </p:attrNameLst>
                                      </p:cBhvr>
                                      <p:to>
                                        <p:strVal val="visible"/>
                                      </p:to>
                                    </p:set>
                                    <p:animEffect transition="in" filter="fade">
                                      <p:cBhvr>
                                        <p:cTn id="281" dur="500"/>
                                        <p:tgtEl>
                                          <p:spTgt spid="119"/>
                                        </p:tgtEl>
                                      </p:cBhvr>
                                    </p:animEffect>
                                  </p:childTnLst>
                                </p:cTn>
                              </p:par>
                              <p:par>
                                <p:cTn id="282" presetID="10" presetClass="entr" presetSubtype="0" fill="hold" grpId="0" nodeType="withEffect">
                                  <p:stCondLst>
                                    <p:cond delay="0"/>
                                  </p:stCondLst>
                                  <p:childTnLst>
                                    <p:set>
                                      <p:cBhvr>
                                        <p:cTn id="283" dur="1" fill="hold">
                                          <p:stCondLst>
                                            <p:cond delay="0"/>
                                          </p:stCondLst>
                                        </p:cTn>
                                        <p:tgtEl>
                                          <p:spTgt spid="124"/>
                                        </p:tgtEl>
                                        <p:attrNameLst>
                                          <p:attrName>style.visibility</p:attrName>
                                        </p:attrNameLst>
                                      </p:cBhvr>
                                      <p:to>
                                        <p:strVal val="visible"/>
                                      </p:to>
                                    </p:set>
                                    <p:animEffect transition="in" filter="fade">
                                      <p:cBhvr>
                                        <p:cTn id="284" dur="500"/>
                                        <p:tgtEl>
                                          <p:spTgt spid="124"/>
                                        </p:tgtEl>
                                      </p:cBhvr>
                                    </p:animEffect>
                                  </p:childTnLst>
                                </p:cTn>
                              </p:par>
                            </p:childTnLst>
                          </p:cTn>
                        </p:par>
                      </p:childTnLst>
                    </p:cTn>
                  </p:par>
                  <p:par>
                    <p:cTn id="285" fill="hold">
                      <p:stCondLst>
                        <p:cond delay="indefinite"/>
                      </p:stCondLst>
                      <p:childTnLst>
                        <p:par>
                          <p:cTn id="286" fill="hold">
                            <p:stCondLst>
                              <p:cond delay="0"/>
                            </p:stCondLst>
                            <p:childTnLst>
                              <p:par>
                                <p:cTn id="287" presetID="53" presetClass="entr" presetSubtype="16" fill="hold" grpId="0" nodeType="clickEffect">
                                  <p:stCondLst>
                                    <p:cond delay="0"/>
                                  </p:stCondLst>
                                  <p:childTnLst>
                                    <p:set>
                                      <p:cBhvr>
                                        <p:cTn id="288" dur="1" fill="hold">
                                          <p:stCondLst>
                                            <p:cond delay="0"/>
                                          </p:stCondLst>
                                        </p:cTn>
                                        <p:tgtEl>
                                          <p:spTgt spid="104"/>
                                        </p:tgtEl>
                                        <p:attrNameLst>
                                          <p:attrName>style.visibility</p:attrName>
                                        </p:attrNameLst>
                                      </p:cBhvr>
                                      <p:to>
                                        <p:strVal val="visible"/>
                                      </p:to>
                                    </p:set>
                                    <p:anim calcmode="lin" valueType="num">
                                      <p:cBhvr>
                                        <p:cTn id="289" dur="500" fill="hold"/>
                                        <p:tgtEl>
                                          <p:spTgt spid="104"/>
                                        </p:tgtEl>
                                        <p:attrNameLst>
                                          <p:attrName>ppt_w</p:attrName>
                                        </p:attrNameLst>
                                      </p:cBhvr>
                                      <p:tavLst>
                                        <p:tav tm="0">
                                          <p:val>
                                            <p:fltVal val="0"/>
                                          </p:val>
                                        </p:tav>
                                        <p:tav tm="100000">
                                          <p:val>
                                            <p:strVal val="#ppt_w"/>
                                          </p:val>
                                        </p:tav>
                                      </p:tavLst>
                                    </p:anim>
                                    <p:anim calcmode="lin" valueType="num">
                                      <p:cBhvr>
                                        <p:cTn id="290" dur="500" fill="hold"/>
                                        <p:tgtEl>
                                          <p:spTgt spid="104"/>
                                        </p:tgtEl>
                                        <p:attrNameLst>
                                          <p:attrName>ppt_h</p:attrName>
                                        </p:attrNameLst>
                                      </p:cBhvr>
                                      <p:tavLst>
                                        <p:tav tm="0">
                                          <p:val>
                                            <p:fltVal val="0"/>
                                          </p:val>
                                        </p:tav>
                                        <p:tav tm="100000">
                                          <p:val>
                                            <p:strVal val="#ppt_h"/>
                                          </p:val>
                                        </p:tav>
                                      </p:tavLst>
                                    </p:anim>
                                    <p:animEffect transition="in" filter="fade">
                                      <p:cBhvr>
                                        <p:cTn id="291" dur="500"/>
                                        <p:tgtEl>
                                          <p:spTgt spid="104"/>
                                        </p:tgtEl>
                                      </p:cBhvr>
                                    </p:animEffect>
                                  </p:childTnLst>
                                </p:cTn>
                              </p:par>
                              <p:par>
                                <p:cTn id="292" presetID="53" presetClass="entr" presetSubtype="16" fill="hold" grpId="0" nodeType="withEffect">
                                  <p:stCondLst>
                                    <p:cond delay="0"/>
                                  </p:stCondLst>
                                  <p:childTnLst>
                                    <p:set>
                                      <p:cBhvr>
                                        <p:cTn id="293" dur="1" fill="hold">
                                          <p:stCondLst>
                                            <p:cond delay="0"/>
                                          </p:stCondLst>
                                        </p:cTn>
                                        <p:tgtEl>
                                          <p:spTgt spid="105"/>
                                        </p:tgtEl>
                                        <p:attrNameLst>
                                          <p:attrName>style.visibility</p:attrName>
                                        </p:attrNameLst>
                                      </p:cBhvr>
                                      <p:to>
                                        <p:strVal val="visible"/>
                                      </p:to>
                                    </p:set>
                                    <p:anim calcmode="lin" valueType="num">
                                      <p:cBhvr>
                                        <p:cTn id="294" dur="500" fill="hold"/>
                                        <p:tgtEl>
                                          <p:spTgt spid="105"/>
                                        </p:tgtEl>
                                        <p:attrNameLst>
                                          <p:attrName>ppt_w</p:attrName>
                                        </p:attrNameLst>
                                      </p:cBhvr>
                                      <p:tavLst>
                                        <p:tav tm="0">
                                          <p:val>
                                            <p:fltVal val="0"/>
                                          </p:val>
                                        </p:tav>
                                        <p:tav tm="100000">
                                          <p:val>
                                            <p:strVal val="#ppt_w"/>
                                          </p:val>
                                        </p:tav>
                                      </p:tavLst>
                                    </p:anim>
                                    <p:anim calcmode="lin" valueType="num">
                                      <p:cBhvr>
                                        <p:cTn id="295" dur="500" fill="hold"/>
                                        <p:tgtEl>
                                          <p:spTgt spid="105"/>
                                        </p:tgtEl>
                                        <p:attrNameLst>
                                          <p:attrName>ppt_h</p:attrName>
                                        </p:attrNameLst>
                                      </p:cBhvr>
                                      <p:tavLst>
                                        <p:tav tm="0">
                                          <p:val>
                                            <p:fltVal val="0"/>
                                          </p:val>
                                        </p:tav>
                                        <p:tav tm="100000">
                                          <p:val>
                                            <p:strVal val="#ppt_h"/>
                                          </p:val>
                                        </p:tav>
                                      </p:tavLst>
                                    </p:anim>
                                    <p:animEffect transition="in" filter="fade">
                                      <p:cBhvr>
                                        <p:cTn id="296" dur="500"/>
                                        <p:tgtEl>
                                          <p:spTgt spid="105"/>
                                        </p:tgtEl>
                                      </p:cBhvr>
                                    </p:animEffect>
                                  </p:childTnLst>
                                </p:cTn>
                              </p:par>
                            </p:childTnLst>
                          </p:cTn>
                        </p:par>
                        <p:par>
                          <p:cTn id="297" fill="hold">
                            <p:stCondLst>
                              <p:cond delay="500"/>
                            </p:stCondLst>
                            <p:childTnLst>
                              <p:par>
                                <p:cTn id="298" presetID="53" presetClass="entr" presetSubtype="16" fill="hold" grpId="0" nodeType="afterEffect">
                                  <p:stCondLst>
                                    <p:cond delay="0"/>
                                  </p:stCondLst>
                                  <p:childTnLst>
                                    <p:set>
                                      <p:cBhvr>
                                        <p:cTn id="299" dur="1" fill="hold">
                                          <p:stCondLst>
                                            <p:cond delay="0"/>
                                          </p:stCondLst>
                                        </p:cTn>
                                        <p:tgtEl>
                                          <p:spTgt spid="106"/>
                                        </p:tgtEl>
                                        <p:attrNameLst>
                                          <p:attrName>style.visibility</p:attrName>
                                        </p:attrNameLst>
                                      </p:cBhvr>
                                      <p:to>
                                        <p:strVal val="visible"/>
                                      </p:to>
                                    </p:set>
                                    <p:anim calcmode="lin" valueType="num">
                                      <p:cBhvr>
                                        <p:cTn id="300" dur="500" fill="hold"/>
                                        <p:tgtEl>
                                          <p:spTgt spid="106"/>
                                        </p:tgtEl>
                                        <p:attrNameLst>
                                          <p:attrName>ppt_w</p:attrName>
                                        </p:attrNameLst>
                                      </p:cBhvr>
                                      <p:tavLst>
                                        <p:tav tm="0">
                                          <p:val>
                                            <p:fltVal val="0"/>
                                          </p:val>
                                        </p:tav>
                                        <p:tav tm="100000">
                                          <p:val>
                                            <p:strVal val="#ppt_w"/>
                                          </p:val>
                                        </p:tav>
                                      </p:tavLst>
                                    </p:anim>
                                    <p:anim calcmode="lin" valueType="num">
                                      <p:cBhvr>
                                        <p:cTn id="301" dur="500" fill="hold"/>
                                        <p:tgtEl>
                                          <p:spTgt spid="106"/>
                                        </p:tgtEl>
                                        <p:attrNameLst>
                                          <p:attrName>ppt_h</p:attrName>
                                        </p:attrNameLst>
                                      </p:cBhvr>
                                      <p:tavLst>
                                        <p:tav tm="0">
                                          <p:val>
                                            <p:fltVal val="0"/>
                                          </p:val>
                                        </p:tav>
                                        <p:tav tm="100000">
                                          <p:val>
                                            <p:strVal val="#ppt_h"/>
                                          </p:val>
                                        </p:tav>
                                      </p:tavLst>
                                    </p:anim>
                                    <p:animEffect transition="in" filter="fade">
                                      <p:cBhvr>
                                        <p:cTn id="302" dur="500"/>
                                        <p:tgtEl>
                                          <p:spTgt spid="106"/>
                                        </p:tgtEl>
                                      </p:cBhvr>
                                    </p:animEffect>
                                  </p:childTnLst>
                                </p:cTn>
                              </p:par>
                              <p:par>
                                <p:cTn id="303" presetID="53" presetClass="entr" presetSubtype="16" fill="hold" grpId="0" nodeType="withEffect">
                                  <p:stCondLst>
                                    <p:cond delay="0"/>
                                  </p:stCondLst>
                                  <p:childTnLst>
                                    <p:set>
                                      <p:cBhvr>
                                        <p:cTn id="304" dur="1" fill="hold">
                                          <p:stCondLst>
                                            <p:cond delay="0"/>
                                          </p:stCondLst>
                                        </p:cTn>
                                        <p:tgtEl>
                                          <p:spTgt spid="107"/>
                                        </p:tgtEl>
                                        <p:attrNameLst>
                                          <p:attrName>style.visibility</p:attrName>
                                        </p:attrNameLst>
                                      </p:cBhvr>
                                      <p:to>
                                        <p:strVal val="visible"/>
                                      </p:to>
                                    </p:set>
                                    <p:anim calcmode="lin" valueType="num">
                                      <p:cBhvr>
                                        <p:cTn id="305" dur="500" fill="hold"/>
                                        <p:tgtEl>
                                          <p:spTgt spid="107"/>
                                        </p:tgtEl>
                                        <p:attrNameLst>
                                          <p:attrName>ppt_w</p:attrName>
                                        </p:attrNameLst>
                                      </p:cBhvr>
                                      <p:tavLst>
                                        <p:tav tm="0">
                                          <p:val>
                                            <p:fltVal val="0"/>
                                          </p:val>
                                        </p:tav>
                                        <p:tav tm="100000">
                                          <p:val>
                                            <p:strVal val="#ppt_w"/>
                                          </p:val>
                                        </p:tav>
                                      </p:tavLst>
                                    </p:anim>
                                    <p:anim calcmode="lin" valueType="num">
                                      <p:cBhvr>
                                        <p:cTn id="306" dur="500" fill="hold"/>
                                        <p:tgtEl>
                                          <p:spTgt spid="107"/>
                                        </p:tgtEl>
                                        <p:attrNameLst>
                                          <p:attrName>ppt_h</p:attrName>
                                        </p:attrNameLst>
                                      </p:cBhvr>
                                      <p:tavLst>
                                        <p:tav tm="0">
                                          <p:val>
                                            <p:fltVal val="0"/>
                                          </p:val>
                                        </p:tav>
                                        <p:tav tm="100000">
                                          <p:val>
                                            <p:strVal val="#ppt_h"/>
                                          </p:val>
                                        </p:tav>
                                      </p:tavLst>
                                    </p:anim>
                                    <p:animEffect transition="in" filter="fade">
                                      <p:cBhvr>
                                        <p:cTn id="307" dur="500"/>
                                        <p:tgtEl>
                                          <p:spTgt spid="107"/>
                                        </p:tgtEl>
                                      </p:cBhvr>
                                    </p:animEffect>
                                  </p:childTnLst>
                                </p:cTn>
                              </p:par>
                            </p:childTnLst>
                          </p:cTn>
                        </p:par>
                      </p:childTnLst>
                    </p:cTn>
                  </p:par>
                  <p:par>
                    <p:cTn id="308" fill="hold">
                      <p:stCondLst>
                        <p:cond delay="indefinite"/>
                      </p:stCondLst>
                      <p:childTnLst>
                        <p:par>
                          <p:cTn id="309" fill="hold">
                            <p:stCondLst>
                              <p:cond delay="0"/>
                            </p:stCondLst>
                            <p:childTnLst>
                              <p:par>
                                <p:cTn id="310" presetID="17" presetClass="entr" presetSubtype="10" fill="hold" grpId="0" nodeType="clickEffect">
                                  <p:stCondLst>
                                    <p:cond delay="0"/>
                                  </p:stCondLst>
                                  <p:childTnLst>
                                    <p:set>
                                      <p:cBhvr>
                                        <p:cTn id="311" dur="1" fill="hold">
                                          <p:stCondLst>
                                            <p:cond delay="0"/>
                                          </p:stCondLst>
                                        </p:cTn>
                                        <p:tgtEl>
                                          <p:spTgt spid="78"/>
                                        </p:tgtEl>
                                        <p:attrNameLst>
                                          <p:attrName>style.visibility</p:attrName>
                                        </p:attrNameLst>
                                      </p:cBhvr>
                                      <p:to>
                                        <p:strVal val="visible"/>
                                      </p:to>
                                    </p:set>
                                    <p:anim calcmode="lin" valueType="num">
                                      <p:cBhvr>
                                        <p:cTn id="312" dur="500" fill="hold"/>
                                        <p:tgtEl>
                                          <p:spTgt spid="78"/>
                                        </p:tgtEl>
                                        <p:attrNameLst>
                                          <p:attrName>ppt_w</p:attrName>
                                        </p:attrNameLst>
                                      </p:cBhvr>
                                      <p:tavLst>
                                        <p:tav tm="0">
                                          <p:val>
                                            <p:fltVal val="0"/>
                                          </p:val>
                                        </p:tav>
                                        <p:tav tm="100000">
                                          <p:val>
                                            <p:strVal val="#ppt_w"/>
                                          </p:val>
                                        </p:tav>
                                      </p:tavLst>
                                    </p:anim>
                                    <p:anim calcmode="lin" valueType="num">
                                      <p:cBhvr>
                                        <p:cTn id="313" dur="500" fill="hold"/>
                                        <p:tgtEl>
                                          <p:spTgt spid="78"/>
                                        </p:tgtEl>
                                        <p:attrNameLst>
                                          <p:attrName>ppt_h</p:attrName>
                                        </p:attrNameLst>
                                      </p:cBhvr>
                                      <p:tavLst>
                                        <p:tav tm="0">
                                          <p:val>
                                            <p:strVal val="#ppt_h"/>
                                          </p:val>
                                        </p:tav>
                                        <p:tav tm="100000">
                                          <p:val>
                                            <p:strVal val="#ppt_h"/>
                                          </p:val>
                                        </p:tav>
                                      </p:tavLst>
                                    </p:anim>
                                  </p:childTnLst>
                                </p:cTn>
                              </p:par>
                            </p:childTnLst>
                          </p:cTn>
                        </p:par>
                        <p:par>
                          <p:cTn id="314" fill="hold">
                            <p:stCondLst>
                              <p:cond delay="500"/>
                            </p:stCondLst>
                            <p:childTnLst>
                              <p:par>
                                <p:cTn id="315" presetID="53" presetClass="entr" presetSubtype="16" fill="hold" grpId="0" nodeType="afterEffect">
                                  <p:stCondLst>
                                    <p:cond delay="0"/>
                                  </p:stCondLst>
                                  <p:childTnLst>
                                    <p:set>
                                      <p:cBhvr>
                                        <p:cTn id="316" dur="1" fill="hold">
                                          <p:stCondLst>
                                            <p:cond delay="0"/>
                                          </p:stCondLst>
                                        </p:cTn>
                                        <p:tgtEl>
                                          <p:spTgt spid="137"/>
                                        </p:tgtEl>
                                        <p:attrNameLst>
                                          <p:attrName>style.visibility</p:attrName>
                                        </p:attrNameLst>
                                      </p:cBhvr>
                                      <p:to>
                                        <p:strVal val="visible"/>
                                      </p:to>
                                    </p:set>
                                    <p:anim calcmode="lin" valueType="num">
                                      <p:cBhvr>
                                        <p:cTn id="317" dur="500" fill="hold"/>
                                        <p:tgtEl>
                                          <p:spTgt spid="137"/>
                                        </p:tgtEl>
                                        <p:attrNameLst>
                                          <p:attrName>ppt_w</p:attrName>
                                        </p:attrNameLst>
                                      </p:cBhvr>
                                      <p:tavLst>
                                        <p:tav tm="0">
                                          <p:val>
                                            <p:fltVal val="0"/>
                                          </p:val>
                                        </p:tav>
                                        <p:tav tm="100000">
                                          <p:val>
                                            <p:strVal val="#ppt_w"/>
                                          </p:val>
                                        </p:tav>
                                      </p:tavLst>
                                    </p:anim>
                                    <p:anim calcmode="lin" valueType="num">
                                      <p:cBhvr>
                                        <p:cTn id="318" dur="500" fill="hold"/>
                                        <p:tgtEl>
                                          <p:spTgt spid="137"/>
                                        </p:tgtEl>
                                        <p:attrNameLst>
                                          <p:attrName>ppt_h</p:attrName>
                                        </p:attrNameLst>
                                      </p:cBhvr>
                                      <p:tavLst>
                                        <p:tav tm="0">
                                          <p:val>
                                            <p:fltVal val="0"/>
                                          </p:val>
                                        </p:tav>
                                        <p:tav tm="100000">
                                          <p:val>
                                            <p:strVal val="#ppt_h"/>
                                          </p:val>
                                        </p:tav>
                                      </p:tavLst>
                                    </p:anim>
                                    <p:animEffect transition="in" filter="fade">
                                      <p:cBhvr>
                                        <p:cTn id="319" dur="500"/>
                                        <p:tgtEl>
                                          <p:spTgt spid="137"/>
                                        </p:tgtEl>
                                      </p:cBhvr>
                                    </p:animEffect>
                                  </p:childTnLst>
                                </p:cTn>
                              </p:par>
                            </p:childTnLst>
                          </p:cTn>
                        </p:par>
                      </p:childTnLst>
                    </p:cTn>
                  </p:par>
                  <p:par>
                    <p:cTn id="320" fill="hold">
                      <p:stCondLst>
                        <p:cond delay="indefinite"/>
                      </p:stCondLst>
                      <p:childTnLst>
                        <p:par>
                          <p:cTn id="321" fill="hold">
                            <p:stCondLst>
                              <p:cond delay="0"/>
                            </p:stCondLst>
                            <p:childTnLst>
                              <p:par>
                                <p:cTn id="322" presetID="10" presetClass="exit" presetSubtype="0" fill="hold" grpId="1" nodeType="clickEffect">
                                  <p:stCondLst>
                                    <p:cond delay="0"/>
                                  </p:stCondLst>
                                  <p:childTnLst>
                                    <p:animEffect transition="out" filter="fade">
                                      <p:cBhvr>
                                        <p:cTn id="323" dur="500"/>
                                        <p:tgtEl>
                                          <p:spTgt spid="99"/>
                                        </p:tgtEl>
                                      </p:cBhvr>
                                    </p:animEffect>
                                    <p:set>
                                      <p:cBhvr>
                                        <p:cTn id="324" dur="1" fill="hold">
                                          <p:stCondLst>
                                            <p:cond delay="499"/>
                                          </p:stCondLst>
                                        </p:cTn>
                                        <p:tgtEl>
                                          <p:spTgt spid="99"/>
                                        </p:tgtEl>
                                        <p:attrNameLst>
                                          <p:attrName>style.visibility</p:attrName>
                                        </p:attrNameLst>
                                      </p:cBhvr>
                                      <p:to>
                                        <p:strVal val="hidden"/>
                                      </p:to>
                                    </p:set>
                                  </p:childTnLst>
                                </p:cTn>
                              </p:par>
                            </p:childTnLst>
                          </p:cTn>
                        </p:par>
                        <p:par>
                          <p:cTn id="325" fill="hold">
                            <p:stCondLst>
                              <p:cond delay="500"/>
                            </p:stCondLst>
                            <p:childTnLst>
                              <p:par>
                                <p:cTn id="326" presetID="10" presetClass="entr" presetSubtype="0" fill="hold" grpId="0" nodeType="afterEffect">
                                  <p:stCondLst>
                                    <p:cond delay="0"/>
                                  </p:stCondLst>
                                  <p:childTnLst>
                                    <p:set>
                                      <p:cBhvr>
                                        <p:cTn id="327" dur="1" fill="hold">
                                          <p:stCondLst>
                                            <p:cond delay="0"/>
                                          </p:stCondLst>
                                        </p:cTn>
                                        <p:tgtEl>
                                          <p:spTgt spid="120"/>
                                        </p:tgtEl>
                                        <p:attrNameLst>
                                          <p:attrName>style.visibility</p:attrName>
                                        </p:attrNameLst>
                                      </p:cBhvr>
                                      <p:to>
                                        <p:strVal val="visible"/>
                                      </p:to>
                                    </p:set>
                                    <p:animEffect transition="in" filter="fade">
                                      <p:cBhvr>
                                        <p:cTn id="328" dur="500"/>
                                        <p:tgtEl>
                                          <p:spTgt spid="120"/>
                                        </p:tgtEl>
                                      </p:cBhvr>
                                    </p:animEffect>
                                  </p:childTnLst>
                                </p:cTn>
                              </p:par>
                            </p:childTnLst>
                          </p:cTn>
                        </p:par>
                      </p:childTnLst>
                    </p:cTn>
                  </p:par>
                  <p:par>
                    <p:cTn id="329" fill="hold">
                      <p:stCondLst>
                        <p:cond delay="indefinite"/>
                      </p:stCondLst>
                      <p:childTnLst>
                        <p:par>
                          <p:cTn id="330" fill="hold">
                            <p:stCondLst>
                              <p:cond delay="0"/>
                            </p:stCondLst>
                            <p:childTnLst>
                              <p:par>
                                <p:cTn id="331" presetID="53" presetClass="entr" presetSubtype="16" fill="hold" grpId="0" nodeType="clickEffect">
                                  <p:stCondLst>
                                    <p:cond delay="0"/>
                                  </p:stCondLst>
                                  <p:childTnLst>
                                    <p:set>
                                      <p:cBhvr>
                                        <p:cTn id="332" dur="1" fill="hold">
                                          <p:stCondLst>
                                            <p:cond delay="0"/>
                                          </p:stCondLst>
                                        </p:cTn>
                                        <p:tgtEl>
                                          <p:spTgt spid="108"/>
                                        </p:tgtEl>
                                        <p:attrNameLst>
                                          <p:attrName>style.visibility</p:attrName>
                                        </p:attrNameLst>
                                      </p:cBhvr>
                                      <p:to>
                                        <p:strVal val="visible"/>
                                      </p:to>
                                    </p:set>
                                    <p:anim calcmode="lin" valueType="num">
                                      <p:cBhvr>
                                        <p:cTn id="333" dur="500" fill="hold"/>
                                        <p:tgtEl>
                                          <p:spTgt spid="108"/>
                                        </p:tgtEl>
                                        <p:attrNameLst>
                                          <p:attrName>ppt_w</p:attrName>
                                        </p:attrNameLst>
                                      </p:cBhvr>
                                      <p:tavLst>
                                        <p:tav tm="0">
                                          <p:val>
                                            <p:fltVal val="0"/>
                                          </p:val>
                                        </p:tav>
                                        <p:tav tm="100000">
                                          <p:val>
                                            <p:strVal val="#ppt_w"/>
                                          </p:val>
                                        </p:tav>
                                      </p:tavLst>
                                    </p:anim>
                                    <p:anim calcmode="lin" valueType="num">
                                      <p:cBhvr>
                                        <p:cTn id="334" dur="500" fill="hold"/>
                                        <p:tgtEl>
                                          <p:spTgt spid="108"/>
                                        </p:tgtEl>
                                        <p:attrNameLst>
                                          <p:attrName>ppt_h</p:attrName>
                                        </p:attrNameLst>
                                      </p:cBhvr>
                                      <p:tavLst>
                                        <p:tav tm="0">
                                          <p:val>
                                            <p:fltVal val="0"/>
                                          </p:val>
                                        </p:tav>
                                        <p:tav tm="100000">
                                          <p:val>
                                            <p:strVal val="#ppt_h"/>
                                          </p:val>
                                        </p:tav>
                                      </p:tavLst>
                                    </p:anim>
                                    <p:animEffect transition="in" filter="fade">
                                      <p:cBhvr>
                                        <p:cTn id="335" dur="500"/>
                                        <p:tgtEl>
                                          <p:spTgt spid="108"/>
                                        </p:tgtEl>
                                      </p:cBhvr>
                                    </p:animEffect>
                                  </p:childTnLst>
                                </p:cTn>
                              </p:par>
                              <p:par>
                                <p:cTn id="336" presetID="53" presetClass="entr" presetSubtype="16" fill="hold" grpId="0" nodeType="withEffect">
                                  <p:stCondLst>
                                    <p:cond delay="0"/>
                                  </p:stCondLst>
                                  <p:childTnLst>
                                    <p:set>
                                      <p:cBhvr>
                                        <p:cTn id="337" dur="1" fill="hold">
                                          <p:stCondLst>
                                            <p:cond delay="0"/>
                                          </p:stCondLst>
                                        </p:cTn>
                                        <p:tgtEl>
                                          <p:spTgt spid="109"/>
                                        </p:tgtEl>
                                        <p:attrNameLst>
                                          <p:attrName>style.visibility</p:attrName>
                                        </p:attrNameLst>
                                      </p:cBhvr>
                                      <p:to>
                                        <p:strVal val="visible"/>
                                      </p:to>
                                    </p:set>
                                    <p:anim calcmode="lin" valueType="num">
                                      <p:cBhvr>
                                        <p:cTn id="338" dur="500" fill="hold"/>
                                        <p:tgtEl>
                                          <p:spTgt spid="109"/>
                                        </p:tgtEl>
                                        <p:attrNameLst>
                                          <p:attrName>ppt_w</p:attrName>
                                        </p:attrNameLst>
                                      </p:cBhvr>
                                      <p:tavLst>
                                        <p:tav tm="0">
                                          <p:val>
                                            <p:fltVal val="0"/>
                                          </p:val>
                                        </p:tav>
                                        <p:tav tm="100000">
                                          <p:val>
                                            <p:strVal val="#ppt_w"/>
                                          </p:val>
                                        </p:tav>
                                      </p:tavLst>
                                    </p:anim>
                                    <p:anim calcmode="lin" valueType="num">
                                      <p:cBhvr>
                                        <p:cTn id="339" dur="500" fill="hold"/>
                                        <p:tgtEl>
                                          <p:spTgt spid="109"/>
                                        </p:tgtEl>
                                        <p:attrNameLst>
                                          <p:attrName>ppt_h</p:attrName>
                                        </p:attrNameLst>
                                      </p:cBhvr>
                                      <p:tavLst>
                                        <p:tav tm="0">
                                          <p:val>
                                            <p:fltVal val="0"/>
                                          </p:val>
                                        </p:tav>
                                        <p:tav tm="100000">
                                          <p:val>
                                            <p:strVal val="#ppt_h"/>
                                          </p:val>
                                        </p:tav>
                                      </p:tavLst>
                                    </p:anim>
                                    <p:animEffect transition="in" filter="fade">
                                      <p:cBhvr>
                                        <p:cTn id="340" dur="500"/>
                                        <p:tgtEl>
                                          <p:spTgt spid="109"/>
                                        </p:tgtEl>
                                      </p:cBhvr>
                                    </p:animEffect>
                                  </p:childTnLst>
                                </p:cTn>
                              </p:par>
                            </p:childTnLst>
                          </p:cTn>
                        </p:par>
                      </p:childTnLst>
                    </p:cTn>
                  </p:par>
                  <p:par>
                    <p:cTn id="341" fill="hold">
                      <p:stCondLst>
                        <p:cond delay="indefinite"/>
                      </p:stCondLst>
                      <p:childTnLst>
                        <p:par>
                          <p:cTn id="342" fill="hold">
                            <p:stCondLst>
                              <p:cond delay="0"/>
                            </p:stCondLst>
                            <p:childTnLst>
                              <p:par>
                                <p:cTn id="343" presetID="10" presetClass="entr" presetSubtype="0" fill="hold" grpId="0" nodeType="clickEffect">
                                  <p:stCondLst>
                                    <p:cond delay="0"/>
                                  </p:stCondLst>
                                  <p:childTnLst>
                                    <p:set>
                                      <p:cBhvr>
                                        <p:cTn id="344" dur="1" fill="hold">
                                          <p:stCondLst>
                                            <p:cond delay="0"/>
                                          </p:stCondLst>
                                        </p:cTn>
                                        <p:tgtEl>
                                          <p:spTgt spid="114"/>
                                        </p:tgtEl>
                                        <p:attrNameLst>
                                          <p:attrName>style.visibility</p:attrName>
                                        </p:attrNameLst>
                                      </p:cBhvr>
                                      <p:to>
                                        <p:strVal val="visible"/>
                                      </p:to>
                                    </p:set>
                                    <p:animEffect transition="in" filter="fade">
                                      <p:cBhvr>
                                        <p:cTn id="345" dur="500"/>
                                        <p:tgtEl>
                                          <p:spTgt spid="114"/>
                                        </p:tgtEl>
                                      </p:cBhvr>
                                    </p:animEffect>
                                  </p:childTnLst>
                                </p:cTn>
                              </p:par>
                            </p:childTnLst>
                          </p:cTn>
                        </p:par>
                      </p:childTnLst>
                    </p:cTn>
                  </p:par>
                  <p:par>
                    <p:cTn id="346" fill="hold">
                      <p:stCondLst>
                        <p:cond delay="indefinite"/>
                      </p:stCondLst>
                      <p:childTnLst>
                        <p:par>
                          <p:cTn id="347" fill="hold">
                            <p:stCondLst>
                              <p:cond delay="0"/>
                            </p:stCondLst>
                            <p:childTnLst>
                              <p:par>
                                <p:cTn id="348" presetID="10" presetClass="exit" presetSubtype="0" fill="hold" grpId="1" nodeType="clickEffect">
                                  <p:stCondLst>
                                    <p:cond delay="0"/>
                                  </p:stCondLst>
                                  <p:childTnLst>
                                    <p:animEffect transition="out" filter="fade">
                                      <p:cBhvr>
                                        <p:cTn id="349" dur="500"/>
                                        <p:tgtEl>
                                          <p:spTgt spid="114"/>
                                        </p:tgtEl>
                                      </p:cBhvr>
                                    </p:animEffect>
                                    <p:set>
                                      <p:cBhvr>
                                        <p:cTn id="350" dur="1" fill="hold">
                                          <p:stCondLst>
                                            <p:cond delay="499"/>
                                          </p:stCondLst>
                                        </p:cTn>
                                        <p:tgtEl>
                                          <p:spTgt spid="1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2" grpId="0" animBg="1"/>
      <p:bldP spid="102" grpId="1" animBg="1"/>
      <p:bldP spid="103" grpId="0" animBg="1"/>
      <p:bldP spid="103" grpId="1" animBg="1"/>
      <p:bldP spid="112" grpId="0" animBg="1"/>
      <p:bldP spid="112" grpId="1" animBg="1"/>
      <p:bldP spid="113" grpId="0" animBg="1"/>
      <p:bldP spid="113" grpId="1"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6" grpId="0"/>
      <p:bldP spid="134" grpId="0"/>
      <p:bldP spid="135" grpId="0"/>
      <p:bldP spid="136" grpId="0"/>
      <p:bldP spid="137" grpId="0"/>
      <p:bldP spid="138" grpId="0"/>
      <p:bldP spid="139" grpId="0"/>
      <p:bldP spid="140" grpId="0"/>
      <p:bldP spid="141" grpId="0"/>
      <p:bldP spid="63" grpId="0"/>
      <p:bldP spid="64" grpId="0"/>
      <p:bldP spid="65" grpId="0"/>
      <p:bldP spid="66" grpId="0"/>
      <p:bldP spid="70" grpId="0"/>
      <p:bldP spid="71" grpId="0"/>
      <p:bldP spid="72" grpId="0"/>
      <p:bldP spid="73" grpId="0"/>
      <p:bldP spid="80" grpId="0"/>
      <p:bldP spid="81" grpId="0"/>
      <p:bldP spid="100" grpId="0"/>
      <p:bldP spid="101" grpId="0"/>
      <p:bldP spid="104" grpId="0"/>
      <p:bldP spid="105" grpId="0"/>
      <p:bldP spid="106" grpId="0"/>
      <p:bldP spid="107" grpId="0"/>
      <p:bldP spid="108" grpId="0"/>
      <p:bldP spid="109" grpId="0"/>
      <p:bldP spid="111" grpId="0"/>
      <p:bldP spid="114" grpId="0"/>
      <p:bldP spid="114" grpId="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Arrow: Curved Down 2">
            <a:extLst>
              <a:ext uri="{FF2B5EF4-FFF2-40B4-BE49-F238E27FC236}">
                <a16:creationId xmlns:a16="http://schemas.microsoft.com/office/drawing/2014/main" id="{09B7AA16-4D04-4861-8249-FFC1F59EE510}"/>
              </a:ext>
            </a:extLst>
          </p:cNvPr>
          <p:cNvSpPr/>
          <p:nvPr/>
        </p:nvSpPr>
        <p:spPr>
          <a:xfrm flipV="1">
            <a:off x="758952"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Curved Down 53">
            <a:extLst>
              <a:ext uri="{FF2B5EF4-FFF2-40B4-BE49-F238E27FC236}">
                <a16:creationId xmlns:a16="http://schemas.microsoft.com/office/drawing/2014/main" id="{3CFFB3B6-B670-4F66-BF55-C2A96C059315}"/>
              </a:ext>
            </a:extLst>
          </p:cNvPr>
          <p:cNvSpPr/>
          <p:nvPr/>
        </p:nvSpPr>
        <p:spPr>
          <a:xfrm flipV="1">
            <a:off x="1426464"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Curved Down 54">
            <a:extLst>
              <a:ext uri="{FF2B5EF4-FFF2-40B4-BE49-F238E27FC236}">
                <a16:creationId xmlns:a16="http://schemas.microsoft.com/office/drawing/2014/main" id="{981CCC51-5AEC-4C85-BA3D-4039746E89E6}"/>
              </a:ext>
            </a:extLst>
          </p:cNvPr>
          <p:cNvSpPr/>
          <p:nvPr/>
        </p:nvSpPr>
        <p:spPr>
          <a:xfrm flipV="1">
            <a:off x="2112264"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urved Down 58">
            <a:extLst>
              <a:ext uri="{FF2B5EF4-FFF2-40B4-BE49-F238E27FC236}">
                <a16:creationId xmlns:a16="http://schemas.microsoft.com/office/drawing/2014/main" id="{0A9D7D5E-D495-4FA5-BC2B-B938E9467B1E}"/>
              </a:ext>
            </a:extLst>
          </p:cNvPr>
          <p:cNvSpPr/>
          <p:nvPr/>
        </p:nvSpPr>
        <p:spPr>
          <a:xfrm flipV="1">
            <a:off x="2794068"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Arrow: Curved Down 61">
            <a:extLst>
              <a:ext uri="{FF2B5EF4-FFF2-40B4-BE49-F238E27FC236}">
                <a16:creationId xmlns:a16="http://schemas.microsoft.com/office/drawing/2014/main" id="{E2ED5F4C-D7E1-4D21-A4C8-541F504ADEB4}"/>
              </a:ext>
            </a:extLst>
          </p:cNvPr>
          <p:cNvSpPr/>
          <p:nvPr/>
        </p:nvSpPr>
        <p:spPr>
          <a:xfrm flipV="1">
            <a:off x="3474283"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Arrow: Curved Down 62">
            <a:extLst>
              <a:ext uri="{FF2B5EF4-FFF2-40B4-BE49-F238E27FC236}">
                <a16:creationId xmlns:a16="http://schemas.microsoft.com/office/drawing/2014/main" id="{B95AC002-76CE-46D4-AA81-DAC31DAD9DCA}"/>
              </a:ext>
            </a:extLst>
          </p:cNvPr>
          <p:cNvSpPr/>
          <p:nvPr/>
        </p:nvSpPr>
        <p:spPr>
          <a:xfrm flipV="1">
            <a:off x="4162430"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Arrow: Curved Down 63">
            <a:extLst>
              <a:ext uri="{FF2B5EF4-FFF2-40B4-BE49-F238E27FC236}">
                <a16:creationId xmlns:a16="http://schemas.microsoft.com/office/drawing/2014/main" id="{57B7914E-4A1E-4E34-9A25-4E62E1BD244A}"/>
              </a:ext>
            </a:extLst>
          </p:cNvPr>
          <p:cNvSpPr/>
          <p:nvPr/>
        </p:nvSpPr>
        <p:spPr>
          <a:xfrm flipV="1">
            <a:off x="4833120"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Arrow: Curved Down 64">
            <a:extLst>
              <a:ext uri="{FF2B5EF4-FFF2-40B4-BE49-F238E27FC236}">
                <a16:creationId xmlns:a16="http://schemas.microsoft.com/office/drawing/2014/main" id="{29210A63-38DE-49D5-AE5B-FFB5F0562708}"/>
              </a:ext>
            </a:extLst>
          </p:cNvPr>
          <p:cNvSpPr/>
          <p:nvPr/>
        </p:nvSpPr>
        <p:spPr>
          <a:xfrm flipV="1">
            <a:off x="5528383"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urved Down 65">
            <a:extLst>
              <a:ext uri="{FF2B5EF4-FFF2-40B4-BE49-F238E27FC236}">
                <a16:creationId xmlns:a16="http://schemas.microsoft.com/office/drawing/2014/main" id="{274A940B-2131-4BA1-820E-ACA9E418B301}"/>
              </a:ext>
            </a:extLst>
          </p:cNvPr>
          <p:cNvSpPr/>
          <p:nvPr/>
        </p:nvSpPr>
        <p:spPr>
          <a:xfrm flipV="1">
            <a:off x="6222118" y="4098527"/>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Rectangle 114">
            <a:extLst>
              <a:ext uri="{FF2B5EF4-FFF2-40B4-BE49-F238E27FC236}">
                <a16:creationId xmlns:a16="http://schemas.microsoft.com/office/drawing/2014/main" id="{37FAF6A4-716E-44D4-8DEF-44730B0305F7}"/>
              </a:ext>
            </a:extLst>
          </p:cNvPr>
          <p:cNvSpPr/>
          <p:nvPr/>
        </p:nvSpPr>
        <p:spPr>
          <a:xfrm>
            <a:off x="448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4" name="Rectangle 103">
            <a:extLst>
              <a:ext uri="{FF2B5EF4-FFF2-40B4-BE49-F238E27FC236}">
                <a16:creationId xmlns:a16="http://schemas.microsoft.com/office/drawing/2014/main" id="{CDC4E3AA-6A99-41DE-A450-C1C66FF66963}"/>
              </a:ext>
            </a:extLst>
          </p:cNvPr>
          <p:cNvSpPr/>
          <p:nvPr/>
        </p:nvSpPr>
        <p:spPr>
          <a:xfrm>
            <a:off x="1133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5" name="Rectangle 104">
            <a:extLst>
              <a:ext uri="{FF2B5EF4-FFF2-40B4-BE49-F238E27FC236}">
                <a16:creationId xmlns:a16="http://schemas.microsoft.com/office/drawing/2014/main" id="{711F9943-842D-4F60-82ED-D2D1DD0F2DA4}"/>
              </a:ext>
            </a:extLst>
          </p:cNvPr>
          <p:cNvSpPr/>
          <p:nvPr/>
        </p:nvSpPr>
        <p:spPr>
          <a:xfrm>
            <a:off x="5248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6" name="Rectangle 105">
            <a:extLst>
              <a:ext uri="{FF2B5EF4-FFF2-40B4-BE49-F238E27FC236}">
                <a16:creationId xmlns:a16="http://schemas.microsoft.com/office/drawing/2014/main" id="{2CC39139-ECAD-47D0-8AEB-DAE2AEC4650B}"/>
              </a:ext>
            </a:extLst>
          </p:cNvPr>
          <p:cNvSpPr/>
          <p:nvPr/>
        </p:nvSpPr>
        <p:spPr>
          <a:xfrm>
            <a:off x="1819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7" name="Rectangle 106">
            <a:extLst>
              <a:ext uri="{FF2B5EF4-FFF2-40B4-BE49-F238E27FC236}">
                <a16:creationId xmlns:a16="http://schemas.microsoft.com/office/drawing/2014/main" id="{B5BDD35C-282C-4014-80FB-431EB3209B84}"/>
              </a:ext>
            </a:extLst>
          </p:cNvPr>
          <p:cNvSpPr/>
          <p:nvPr/>
        </p:nvSpPr>
        <p:spPr>
          <a:xfrm>
            <a:off x="6620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8" name="Rectangle 107">
            <a:extLst>
              <a:ext uri="{FF2B5EF4-FFF2-40B4-BE49-F238E27FC236}">
                <a16:creationId xmlns:a16="http://schemas.microsoft.com/office/drawing/2014/main" id="{01572A6C-3935-4734-AC2B-3C00502050A8}"/>
              </a:ext>
            </a:extLst>
          </p:cNvPr>
          <p:cNvSpPr/>
          <p:nvPr/>
        </p:nvSpPr>
        <p:spPr>
          <a:xfrm>
            <a:off x="2505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9" name="Rectangle 108">
            <a:extLst>
              <a:ext uri="{FF2B5EF4-FFF2-40B4-BE49-F238E27FC236}">
                <a16:creationId xmlns:a16="http://schemas.microsoft.com/office/drawing/2014/main" id="{3C2FB502-379E-405F-B648-99C039E560EA}"/>
              </a:ext>
            </a:extLst>
          </p:cNvPr>
          <p:cNvSpPr/>
          <p:nvPr/>
        </p:nvSpPr>
        <p:spPr>
          <a:xfrm>
            <a:off x="3191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10" name="Rectangle 109">
            <a:extLst>
              <a:ext uri="{FF2B5EF4-FFF2-40B4-BE49-F238E27FC236}">
                <a16:creationId xmlns:a16="http://schemas.microsoft.com/office/drawing/2014/main" id="{9937C710-0C05-4EC1-A44A-149A33F73CA7}"/>
              </a:ext>
            </a:extLst>
          </p:cNvPr>
          <p:cNvSpPr/>
          <p:nvPr/>
        </p:nvSpPr>
        <p:spPr>
          <a:xfrm>
            <a:off x="3877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11" name="Rectangle 110">
            <a:extLst>
              <a:ext uri="{FF2B5EF4-FFF2-40B4-BE49-F238E27FC236}">
                <a16:creationId xmlns:a16="http://schemas.microsoft.com/office/drawing/2014/main" id="{D28956EB-C72B-4E40-BD62-5ED25BFEE9FB}"/>
              </a:ext>
            </a:extLst>
          </p:cNvPr>
          <p:cNvSpPr/>
          <p:nvPr/>
        </p:nvSpPr>
        <p:spPr>
          <a:xfrm>
            <a:off x="4562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14" name="Rectangle 113">
            <a:extLst>
              <a:ext uri="{FF2B5EF4-FFF2-40B4-BE49-F238E27FC236}">
                <a16:creationId xmlns:a16="http://schemas.microsoft.com/office/drawing/2014/main" id="{15E15893-4848-48A4-AD63-B5FB4765435D}"/>
              </a:ext>
            </a:extLst>
          </p:cNvPr>
          <p:cNvSpPr/>
          <p:nvPr/>
        </p:nvSpPr>
        <p:spPr>
          <a:xfrm>
            <a:off x="5934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39" name="Rectangle 38">
            <a:extLst>
              <a:ext uri="{FF2B5EF4-FFF2-40B4-BE49-F238E27FC236}">
                <a16:creationId xmlns:a16="http://schemas.microsoft.com/office/drawing/2014/main" id="{C1914A8C-4FB8-45D6-9EBB-4FCD09755AE2}"/>
              </a:ext>
            </a:extLst>
          </p:cNvPr>
          <p:cNvSpPr/>
          <p:nvPr/>
        </p:nvSpPr>
        <p:spPr>
          <a:xfrm>
            <a:off x="1133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44" name="Rectangle 43">
            <a:extLst>
              <a:ext uri="{FF2B5EF4-FFF2-40B4-BE49-F238E27FC236}">
                <a16:creationId xmlns:a16="http://schemas.microsoft.com/office/drawing/2014/main" id="{37C05669-2E0E-4F0F-81C6-6AE7A94B165C}"/>
              </a:ext>
            </a:extLst>
          </p:cNvPr>
          <p:cNvSpPr/>
          <p:nvPr/>
        </p:nvSpPr>
        <p:spPr>
          <a:xfrm>
            <a:off x="1819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45" name="Rectangle 44">
            <a:extLst>
              <a:ext uri="{FF2B5EF4-FFF2-40B4-BE49-F238E27FC236}">
                <a16:creationId xmlns:a16="http://schemas.microsoft.com/office/drawing/2014/main" id="{C7333EE2-D9E9-42F2-A710-F7225C892489}"/>
              </a:ext>
            </a:extLst>
          </p:cNvPr>
          <p:cNvSpPr/>
          <p:nvPr/>
        </p:nvSpPr>
        <p:spPr>
          <a:xfrm>
            <a:off x="2505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46" name="Rectangle 45">
            <a:extLst>
              <a:ext uri="{FF2B5EF4-FFF2-40B4-BE49-F238E27FC236}">
                <a16:creationId xmlns:a16="http://schemas.microsoft.com/office/drawing/2014/main" id="{08BE9237-143E-40D7-82AB-A51E99E88385}"/>
              </a:ext>
            </a:extLst>
          </p:cNvPr>
          <p:cNvSpPr/>
          <p:nvPr/>
        </p:nvSpPr>
        <p:spPr>
          <a:xfrm>
            <a:off x="3191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a:t>
            </a:r>
          </a:p>
        </p:txBody>
      </p:sp>
      <p:sp>
        <p:nvSpPr>
          <p:cNvPr id="47" name="Rectangle 46">
            <a:extLst>
              <a:ext uri="{FF2B5EF4-FFF2-40B4-BE49-F238E27FC236}">
                <a16:creationId xmlns:a16="http://schemas.microsoft.com/office/drawing/2014/main" id="{62754175-91EE-4133-8747-16560101CDC1}"/>
              </a:ext>
            </a:extLst>
          </p:cNvPr>
          <p:cNvSpPr/>
          <p:nvPr/>
        </p:nvSpPr>
        <p:spPr>
          <a:xfrm>
            <a:off x="3877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48" name="Rectangle 47">
            <a:extLst>
              <a:ext uri="{FF2B5EF4-FFF2-40B4-BE49-F238E27FC236}">
                <a16:creationId xmlns:a16="http://schemas.microsoft.com/office/drawing/2014/main" id="{575880FE-2E31-4B6A-9BDD-AE3288EBFB0C}"/>
              </a:ext>
            </a:extLst>
          </p:cNvPr>
          <p:cNvSpPr/>
          <p:nvPr/>
        </p:nvSpPr>
        <p:spPr>
          <a:xfrm>
            <a:off x="4562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49" name="Rectangle 48">
            <a:extLst>
              <a:ext uri="{FF2B5EF4-FFF2-40B4-BE49-F238E27FC236}">
                <a16:creationId xmlns:a16="http://schemas.microsoft.com/office/drawing/2014/main" id="{AF07BE09-F32E-403C-8B40-20D2268AD426}"/>
              </a:ext>
            </a:extLst>
          </p:cNvPr>
          <p:cNvSpPr/>
          <p:nvPr/>
        </p:nvSpPr>
        <p:spPr>
          <a:xfrm>
            <a:off x="5248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p>
        </p:txBody>
      </p:sp>
      <p:sp>
        <p:nvSpPr>
          <p:cNvPr id="50" name="Rectangle 49">
            <a:extLst>
              <a:ext uri="{FF2B5EF4-FFF2-40B4-BE49-F238E27FC236}">
                <a16:creationId xmlns:a16="http://schemas.microsoft.com/office/drawing/2014/main" id="{674B7435-FBF6-40C5-890E-7153AD5948C8}"/>
              </a:ext>
            </a:extLst>
          </p:cNvPr>
          <p:cNvSpPr/>
          <p:nvPr/>
        </p:nvSpPr>
        <p:spPr>
          <a:xfrm>
            <a:off x="5934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51" name="Rectangle 50">
            <a:extLst>
              <a:ext uri="{FF2B5EF4-FFF2-40B4-BE49-F238E27FC236}">
                <a16:creationId xmlns:a16="http://schemas.microsoft.com/office/drawing/2014/main" id="{FDF3E956-9F4E-4DA8-8D23-6E0D07D0568A}"/>
              </a:ext>
            </a:extLst>
          </p:cNvPr>
          <p:cNvSpPr/>
          <p:nvPr/>
        </p:nvSpPr>
        <p:spPr>
          <a:xfrm>
            <a:off x="6620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2" name="Title 1">
            <a:extLst>
              <a:ext uri="{FF2B5EF4-FFF2-40B4-BE49-F238E27FC236}">
                <a16:creationId xmlns:a16="http://schemas.microsoft.com/office/drawing/2014/main" id="{6C2005C8-7B2B-4D93-B311-DBEE83D26E60}"/>
              </a:ext>
            </a:extLst>
          </p:cNvPr>
          <p:cNvSpPr>
            <a:spLocks noGrp="1"/>
          </p:cNvSpPr>
          <p:nvPr>
            <p:ph type="title"/>
          </p:nvPr>
        </p:nvSpPr>
        <p:spPr>
          <a:xfrm>
            <a:off x="419641" y="454285"/>
            <a:ext cx="9976104" cy="590931"/>
          </a:xfrm>
        </p:spPr>
        <p:txBody>
          <a:bodyPr/>
          <a:lstStyle/>
          <a:p>
            <a:r>
              <a:rPr lang="en-US" dirty="0"/>
              <a:t>Data Dependencies</a:t>
            </a:r>
          </a:p>
        </p:txBody>
      </p:sp>
      <p:sp>
        <p:nvSpPr>
          <p:cNvPr id="4" name="Text Placeholder 3">
            <a:extLst>
              <a:ext uri="{FF2B5EF4-FFF2-40B4-BE49-F238E27FC236}">
                <a16:creationId xmlns:a16="http://schemas.microsoft.com/office/drawing/2014/main" id="{A0C9351C-E3DA-4F9B-A9B1-8ACC4B72E791}"/>
              </a:ext>
            </a:extLst>
          </p:cNvPr>
          <p:cNvSpPr>
            <a:spLocks noGrp="1"/>
          </p:cNvSpPr>
          <p:nvPr>
            <p:ph type="body" sz="quarter" idx="10"/>
          </p:nvPr>
        </p:nvSpPr>
        <p:spPr>
          <a:xfrm>
            <a:off x="419641" y="992519"/>
            <a:ext cx="9976104" cy="525463"/>
          </a:xfrm>
        </p:spPr>
        <p:txBody>
          <a:bodyPr/>
          <a:lstStyle/>
          <a:p>
            <a:r>
              <a:rPr lang="en-US" dirty="0"/>
              <a:t>Not all loops are parallel</a:t>
            </a:r>
          </a:p>
        </p:txBody>
      </p:sp>
      <p:sp>
        <p:nvSpPr>
          <p:cNvPr id="5" name="TextBox 4">
            <a:extLst>
              <a:ext uri="{FF2B5EF4-FFF2-40B4-BE49-F238E27FC236}">
                <a16:creationId xmlns:a16="http://schemas.microsoft.com/office/drawing/2014/main" id="{BF94F7C5-4C73-4B63-943D-44E9FD42F9E6}"/>
              </a:ext>
            </a:extLst>
          </p:cNvPr>
          <p:cNvSpPr txBox="1"/>
          <p:nvPr/>
        </p:nvSpPr>
        <p:spPr>
          <a:xfrm>
            <a:off x="419641" y="1477471"/>
            <a:ext cx="6562184" cy="1754326"/>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subroutine</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 N)</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do</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a(i-1)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end do</a:t>
            </a:r>
          </a:p>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end subroutine</a:t>
            </a:r>
          </a:p>
        </p:txBody>
      </p:sp>
      <p:sp>
        <p:nvSpPr>
          <p:cNvPr id="38" name="Rectangle 37">
            <a:extLst>
              <a:ext uri="{FF2B5EF4-FFF2-40B4-BE49-F238E27FC236}">
                <a16:creationId xmlns:a16="http://schemas.microsoft.com/office/drawing/2014/main" id="{5CAF5A1D-05B2-475B-9051-B4486B21B132}"/>
              </a:ext>
            </a:extLst>
          </p:cNvPr>
          <p:cNvSpPr/>
          <p:nvPr/>
        </p:nvSpPr>
        <p:spPr>
          <a:xfrm>
            <a:off x="448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69" name="Rectangle 68">
            <a:extLst>
              <a:ext uri="{FF2B5EF4-FFF2-40B4-BE49-F238E27FC236}">
                <a16:creationId xmlns:a16="http://schemas.microsoft.com/office/drawing/2014/main" id="{36C81EDE-420B-4ECE-A7D6-DED570087679}"/>
              </a:ext>
            </a:extLst>
          </p:cNvPr>
          <p:cNvSpPr/>
          <p:nvPr/>
        </p:nvSpPr>
        <p:spPr>
          <a:xfrm>
            <a:off x="1133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70" name="Rectangle 69">
            <a:extLst>
              <a:ext uri="{FF2B5EF4-FFF2-40B4-BE49-F238E27FC236}">
                <a16:creationId xmlns:a16="http://schemas.microsoft.com/office/drawing/2014/main" id="{04186B30-5010-47E3-A423-B6AE0D39EFA2}"/>
              </a:ext>
            </a:extLst>
          </p:cNvPr>
          <p:cNvSpPr/>
          <p:nvPr/>
        </p:nvSpPr>
        <p:spPr>
          <a:xfrm>
            <a:off x="1819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71" name="Rectangle 70">
            <a:extLst>
              <a:ext uri="{FF2B5EF4-FFF2-40B4-BE49-F238E27FC236}">
                <a16:creationId xmlns:a16="http://schemas.microsoft.com/office/drawing/2014/main" id="{F62A4847-1A4E-4C54-9CE8-70C08BD6425A}"/>
              </a:ext>
            </a:extLst>
          </p:cNvPr>
          <p:cNvSpPr/>
          <p:nvPr/>
        </p:nvSpPr>
        <p:spPr>
          <a:xfrm>
            <a:off x="2505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72" name="Rectangle 71">
            <a:extLst>
              <a:ext uri="{FF2B5EF4-FFF2-40B4-BE49-F238E27FC236}">
                <a16:creationId xmlns:a16="http://schemas.microsoft.com/office/drawing/2014/main" id="{59079309-FD75-4A07-B5DC-2B1480DF625A}"/>
              </a:ext>
            </a:extLst>
          </p:cNvPr>
          <p:cNvSpPr/>
          <p:nvPr/>
        </p:nvSpPr>
        <p:spPr>
          <a:xfrm>
            <a:off x="3191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15</a:t>
            </a:r>
          </a:p>
        </p:txBody>
      </p:sp>
      <p:sp>
        <p:nvSpPr>
          <p:cNvPr id="73" name="Rectangle 72">
            <a:extLst>
              <a:ext uri="{FF2B5EF4-FFF2-40B4-BE49-F238E27FC236}">
                <a16:creationId xmlns:a16="http://schemas.microsoft.com/office/drawing/2014/main" id="{3E3CF7FE-B596-46B1-A455-3FA9D53CBCB6}"/>
              </a:ext>
            </a:extLst>
          </p:cNvPr>
          <p:cNvSpPr/>
          <p:nvPr/>
        </p:nvSpPr>
        <p:spPr>
          <a:xfrm>
            <a:off x="3877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80" name="Rectangle 79">
            <a:extLst>
              <a:ext uri="{FF2B5EF4-FFF2-40B4-BE49-F238E27FC236}">
                <a16:creationId xmlns:a16="http://schemas.microsoft.com/office/drawing/2014/main" id="{E0A25003-677E-4F73-A35E-0711749899D6}"/>
              </a:ext>
            </a:extLst>
          </p:cNvPr>
          <p:cNvSpPr/>
          <p:nvPr/>
        </p:nvSpPr>
        <p:spPr>
          <a:xfrm>
            <a:off x="4562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28</a:t>
            </a:r>
          </a:p>
        </p:txBody>
      </p:sp>
      <p:sp>
        <p:nvSpPr>
          <p:cNvPr id="81" name="Rectangle 80">
            <a:extLst>
              <a:ext uri="{FF2B5EF4-FFF2-40B4-BE49-F238E27FC236}">
                <a16:creationId xmlns:a16="http://schemas.microsoft.com/office/drawing/2014/main" id="{62A8BA66-DF51-4C31-9A88-3C7A0E6F5F4F}"/>
              </a:ext>
            </a:extLst>
          </p:cNvPr>
          <p:cNvSpPr/>
          <p:nvPr/>
        </p:nvSpPr>
        <p:spPr>
          <a:xfrm>
            <a:off x="5248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36</a:t>
            </a:r>
          </a:p>
        </p:txBody>
      </p:sp>
      <p:sp>
        <p:nvSpPr>
          <p:cNvPr id="100" name="Rectangle 99">
            <a:extLst>
              <a:ext uri="{FF2B5EF4-FFF2-40B4-BE49-F238E27FC236}">
                <a16:creationId xmlns:a16="http://schemas.microsoft.com/office/drawing/2014/main" id="{2154E9A6-64C8-42F7-A191-E3AFB94EF049}"/>
              </a:ext>
            </a:extLst>
          </p:cNvPr>
          <p:cNvSpPr/>
          <p:nvPr/>
        </p:nvSpPr>
        <p:spPr>
          <a:xfrm>
            <a:off x="5934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45</a:t>
            </a:r>
          </a:p>
        </p:txBody>
      </p:sp>
      <p:sp>
        <p:nvSpPr>
          <p:cNvPr id="101" name="Rectangle 100">
            <a:extLst>
              <a:ext uri="{FF2B5EF4-FFF2-40B4-BE49-F238E27FC236}">
                <a16:creationId xmlns:a16="http://schemas.microsoft.com/office/drawing/2014/main" id="{1BF0BB14-EF72-4AAF-9E0C-0E4CF4A8DD54}"/>
              </a:ext>
            </a:extLst>
          </p:cNvPr>
          <p:cNvSpPr/>
          <p:nvPr/>
        </p:nvSpPr>
        <p:spPr>
          <a:xfrm>
            <a:off x="6620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55</a:t>
            </a:r>
          </a:p>
        </p:txBody>
      </p:sp>
      <p:sp>
        <p:nvSpPr>
          <p:cNvPr id="116" name="TextBox 115">
            <a:extLst>
              <a:ext uri="{FF2B5EF4-FFF2-40B4-BE49-F238E27FC236}">
                <a16:creationId xmlns:a16="http://schemas.microsoft.com/office/drawing/2014/main" id="{335C242B-2303-4265-9D92-61CAA5D830A5}"/>
              </a:ext>
            </a:extLst>
          </p:cNvPr>
          <p:cNvSpPr txBox="1"/>
          <p:nvPr/>
        </p:nvSpPr>
        <p:spPr>
          <a:xfrm>
            <a:off x="826475"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=1</a:t>
            </a:r>
          </a:p>
        </p:txBody>
      </p:sp>
      <p:sp>
        <p:nvSpPr>
          <p:cNvPr id="117" name="TextBox 116">
            <a:extLst>
              <a:ext uri="{FF2B5EF4-FFF2-40B4-BE49-F238E27FC236}">
                <a16:creationId xmlns:a16="http://schemas.microsoft.com/office/drawing/2014/main" id="{B5DF89C7-1BF6-4919-9AE7-7A0E2FE8BFF7}"/>
              </a:ext>
            </a:extLst>
          </p:cNvPr>
          <p:cNvSpPr txBox="1"/>
          <p:nvPr/>
        </p:nvSpPr>
        <p:spPr>
          <a:xfrm>
            <a:off x="1498357"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=2</a:t>
            </a:r>
          </a:p>
        </p:txBody>
      </p:sp>
      <p:sp>
        <p:nvSpPr>
          <p:cNvPr id="118" name="TextBox 117">
            <a:extLst>
              <a:ext uri="{FF2B5EF4-FFF2-40B4-BE49-F238E27FC236}">
                <a16:creationId xmlns:a16="http://schemas.microsoft.com/office/drawing/2014/main" id="{888E7292-F4E0-40F1-B9FF-F2FDBCA8C132}"/>
              </a:ext>
            </a:extLst>
          </p:cNvPr>
          <p:cNvSpPr txBox="1"/>
          <p:nvPr/>
        </p:nvSpPr>
        <p:spPr>
          <a:xfrm>
            <a:off x="2186950"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=3</a:t>
            </a:r>
          </a:p>
        </p:txBody>
      </p:sp>
      <p:sp>
        <p:nvSpPr>
          <p:cNvPr id="119" name="TextBox 118">
            <a:extLst>
              <a:ext uri="{FF2B5EF4-FFF2-40B4-BE49-F238E27FC236}">
                <a16:creationId xmlns:a16="http://schemas.microsoft.com/office/drawing/2014/main" id="{555F4E95-2C2C-48F3-B311-4BECA7AB4B86}"/>
              </a:ext>
            </a:extLst>
          </p:cNvPr>
          <p:cNvSpPr txBox="1"/>
          <p:nvPr/>
        </p:nvSpPr>
        <p:spPr>
          <a:xfrm>
            <a:off x="2850141"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=4</a:t>
            </a:r>
          </a:p>
        </p:txBody>
      </p:sp>
      <p:sp>
        <p:nvSpPr>
          <p:cNvPr id="120" name="TextBox 119">
            <a:extLst>
              <a:ext uri="{FF2B5EF4-FFF2-40B4-BE49-F238E27FC236}">
                <a16:creationId xmlns:a16="http://schemas.microsoft.com/office/drawing/2014/main" id="{258B767E-BD5E-4941-AD0C-DE75C1097864}"/>
              </a:ext>
            </a:extLst>
          </p:cNvPr>
          <p:cNvSpPr txBox="1"/>
          <p:nvPr/>
        </p:nvSpPr>
        <p:spPr>
          <a:xfrm>
            <a:off x="3532965"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=5</a:t>
            </a:r>
          </a:p>
        </p:txBody>
      </p:sp>
      <p:sp>
        <p:nvSpPr>
          <p:cNvPr id="121" name="TextBox 120">
            <a:extLst>
              <a:ext uri="{FF2B5EF4-FFF2-40B4-BE49-F238E27FC236}">
                <a16:creationId xmlns:a16="http://schemas.microsoft.com/office/drawing/2014/main" id="{49458E33-7C68-4097-867C-1AE6FE88D8E9}"/>
              </a:ext>
            </a:extLst>
          </p:cNvPr>
          <p:cNvSpPr txBox="1"/>
          <p:nvPr/>
        </p:nvSpPr>
        <p:spPr>
          <a:xfrm>
            <a:off x="4222900"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=6</a:t>
            </a:r>
          </a:p>
        </p:txBody>
      </p:sp>
      <p:sp>
        <p:nvSpPr>
          <p:cNvPr id="122" name="TextBox 121">
            <a:extLst>
              <a:ext uri="{FF2B5EF4-FFF2-40B4-BE49-F238E27FC236}">
                <a16:creationId xmlns:a16="http://schemas.microsoft.com/office/drawing/2014/main" id="{71AC1143-65DD-4396-A95C-D945C13BF242}"/>
              </a:ext>
            </a:extLst>
          </p:cNvPr>
          <p:cNvSpPr txBox="1"/>
          <p:nvPr/>
        </p:nvSpPr>
        <p:spPr>
          <a:xfrm>
            <a:off x="4888073" y="449027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=7</a:t>
            </a:r>
          </a:p>
        </p:txBody>
      </p:sp>
      <p:sp>
        <p:nvSpPr>
          <p:cNvPr id="123" name="TextBox 122">
            <a:extLst>
              <a:ext uri="{FF2B5EF4-FFF2-40B4-BE49-F238E27FC236}">
                <a16:creationId xmlns:a16="http://schemas.microsoft.com/office/drawing/2014/main" id="{CD5A5586-5742-45D4-9A2F-0E36A6B98DCB}"/>
              </a:ext>
            </a:extLst>
          </p:cNvPr>
          <p:cNvSpPr txBox="1"/>
          <p:nvPr/>
        </p:nvSpPr>
        <p:spPr>
          <a:xfrm>
            <a:off x="5587325" y="4488848"/>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=8</a:t>
            </a:r>
          </a:p>
        </p:txBody>
      </p:sp>
      <p:sp>
        <p:nvSpPr>
          <p:cNvPr id="124" name="TextBox 123">
            <a:extLst>
              <a:ext uri="{FF2B5EF4-FFF2-40B4-BE49-F238E27FC236}">
                <a16:creationId xmlns:a16="http://schemas.microsoft.com/office/drawing/2014/main" id="{9E4DF379-7A4A-403F-9E2D-F6887DFC3F99}"/>
              </a:ext>
            </a:extLst>
          </p:cNvPr>
          <p:cNvSpPr txBox="1"/>
          <p:nvPr/>
        </p:nvSpPr>
        <p:spPr>
          <a:xfrm>
            <a:off x="6275569" y="4488848"/>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=9</a:t>
            </a:r>
          </a:p>
        </p:txBody>
      </p:sp>
    </p:spTree>
    <p:extLst>
      <p:ext uri="{BB962C8B-B14F-4D97-AF65-F5344CB8AC3E}">
        <p14:creationId xmlns:p14="http://schemas.microsoft.com/office/powerpoint/2010/main" val="216888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
                                        <p:tgtEl>
                                          <p:spTgt spid="38"/>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
                                        <p:tgtEl>
                                          <p:spTgt spid="39"/>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
                                        <p:tgtEl>
                                          <p:spTgt spid="44"/>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
                                        <p:tgtEl>
                                          <p:spTgt spid="45"/>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
                                        <p:tgtEl>
                                          <p:spTgt spid="46"/>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
                                        <p:tgtEl>
                                          <p:spTgt spid="47"/>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
                                        <p:tgtEl>
                                          <p:spTgt spid="48"/>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00"/>
                                        <p:tgtEl>
                                          <p:spTgt spid="49"/>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100"/>
                                        <p:tgtEl>
                                          <p:spTgt spid="50"/>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100"/>
                                        <p:tgtEl>
                                          <p:spTgt spid="51"/>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0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0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0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1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1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7" presetClass="entr" presetSubtype="10" fill="hold" grpId="0" nodeType="click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p:cTn id="68" dur="500" fill="hold"/>
                                        <p:tgtEl>
                                          <p:spTgt spid="3"/>
                                        </p:tgtEl>
                                        <p:attrNameLst>
                                          <p:attrName>ppt_w</p:attrName>
                                        </p:attrNameLst>
                                      </p:cBhvr>
                                      <p:tavLst>
                                        <p:tav tm="0">
                                          <p:val>
                                            <p:fltVal val="0"/>
                                          </p:val>
                                        </p:tav>
                                        <p:tav tm="100000">
                                          <p:val>
                                            <p:strVal val="#ppt_w"/>
                                          </p:val>
                                        </p:tav>
                                      </p:tavLst>
                                    </p:anim>
                                    <p:anim calcmode="lin" valueType="num">
                                      <p:cBhvr>
                                        <p:cTn id="69" dur="500" fill="hold"/>
                                        <p:tgtEl>
                                          <p:spTgt spid="3"/>
                                        </p:tgtEl>
                                        <p:attrNameLst>
                                          <p:attrName>ppt_h</p:attrName>
                                        </p:attrNameLst>
                                      </p:cBhvr>
                                      <p:tavLst>
                                        <p:tav tm="0">
                                          <p:val>
                                            <p:strVal val="#ppt_h"/>
                                          </p:val>
                                        </p:tav>
                                        <p:tav tm="100000">
                                          <p:val>
                                            <p:strVal val="#ppt_h"/>
                                          </p:val>
                                        </p:tav>
                                      </p:tavLst>
                                    </p:anim>
                                  </p:childTnLst>
                                </p:cTn>
                              </p:par>
                            </p:childTnLst>
                          </p:cTn>
                        </p:par>
                        <p:par>
                          <p:cTn id="70" fill="hold">
                            <p:stCondLst>
                              <p:cond delay="500"/>
                            </p:stCondLst>
                            <p:childTnLst>
                              <p:par>
                                <p:cTn id="71" presetID="53" presetClass="entr" presetSubtype="16" fill="hold" grpId="0" nodeType="afterEffect">
                                  <p:stCondLst>
                                    <p:cond delay="0"/>
                                  </p:stCondLst>
                                  <p:childTnLst>
                                    <p:set>
                                      <p:cBhvr>
                                        <p:cTn id="72" dur="1" fill="hold">
                                          <p:stCondLst>
                                            <p:cond delay="0"/>
                                          </p:stCondLst>
                                        </p:cTn>
                                        <p:tgtEl>
                                          <p:spTgt spid="116"/>
                                        </p:tgtEl>
                                        <p:attrNameLst>
                                          <p:attrName>style.visibility</p:attrName>
                                        </p:attrNameLst>
                                      </p:cBhvr>
                                      <p:to>
                                        <p:strVal val="visible"/>
                                      </p:to>
                                    </p:set>
                                    <p:anim calcmode="lin" valueType="num">
                                      <p:cBhvr>
                                        <p:cTn id="73" dur="500" fill="hold"/>
                                        <p:tgtEl>
                                          <p:spTgt spid="116"/>
                                        </p:tgtEl>
                                        <p:attrNameLst>
                                          <p:attrName>ppt_w</p:attrName>
                                        </p:attrNameLst>
                                      </p:cBhvr>
                                      <p:tavLst>
                                        <p:tav tm="0">
                                          <p:val>
                                            <p:fltVal val="0"/>
                                          </p:val>
                                        </p:tav>
                                        <p:tav tm="100000">
                                          <p:val>
                                            <p:strVal val="#ppt_w"/>
                                          </p:val>
                                        </p:tav>
                                      </p:tavLst>
                                    </p:anim>
                                    <p:anim calcmode="lin" valueType="num">
                                      <p:cBhvr>
                                        <p:cTn id="74" dur="500" fill="hold"/>
                                        <p:tgtEl>
                                          <p:spTgt spid="116"/>
                                        </p:tgtEl>
                                        <p:attrNameLst>
                                          <p:attrName>ppt_h</p:attrName>
                                        </p:attrNameLst>
                                      </p:cBhvr>
                                      <p:tavLst>
                                        <p:tav tm="0">
                                          <p:val>
                                            <p:fltVal val="0"/>
                                          </p:val>
                                        </p:tav>
                                        <p:tav tm="100000">
                                          <p:val>
                                            <p:strVal val="#ppt_h"/>
                                          </p:val>
                                        </p:tav>
                                      </p:tavLst>
                                    </p:anim>
                                    <p:animEffect transition="in" filter="fade">
                                      <p:cBhvr>
                                        <p:cTn id="75" dur="500"/>
                                        <p:tgtEl>
                                          <p:spTgt spid="116"/>
                                        </p:tgtEl>
                                      </p:cBhvr>
                                    </p:animEffect>
                                  </p:childTnLst>
                                </p:cTn>
                              </p:par>
                            </p:childTnLst>
                          </p:cTn>
                        </p:par>
                        <p:par>
                          <p:cTn id="76" fill="hold">
                            <p:stCondLst>
                              <p:cond delay="1000"/>
                            </p:stCondLst>
                            <p:childTnLst>
                              <p:par>
                                <p:cTn id="77" presetID="10" presetClass="exit" presetSubtype="0" fill="hold" grpId="1" nodeType="afterEffect">
                                  <p:stCondLst>
                                    <p:cond delay="0"/>
                                  </p:stCondLst>
                                  <p:childTnLst>
                                    <p:animEffect transition="out" filter="fade">
                                      <p:cBhvr>
                                        <p:cTn id="78" dur="500"/>
                                        <p:tgtEl>
                                          <p:spTgt spid="39"/>
                                        </p:tgtEl>
                                      </p:cBhvr>
                                    </p:animEffect>
                                    <p:set>
                                      <p:cBhvr>
                                        <p:cTn id="79" dur="1" fill="hold">
                                          <p:stCondLst>
                                            <p:cond delay="499"/>
                                          </p:stCondLst>
                                        </p:cTn>
                                        <p:tgtEl>
                                          <p:spTgt spid="39"/>
                                        </p:tgtEl>
                                        <p:attrNameLst>
                                          <p:attrName>style.visibility</p:attrName>
                                        </p:attrNameLst>
                                      </p:cBhvr>
                                      <p:to>
                                        <p:strVal val="hidden"/>
                                      </p:to>
                                    </p:set>
                                  </p:childTnLst>
                                </p:cTn>
                              </p:par>
                            </p:childTnLst>
                          </p:cTn>
                        </p:par>
                        <p:par>
                          <p:cTn id="80" fill="hold">
                            <p:stCondLst>
                              <p:cond delay="1500"/>
                            </p:stCondLst>
                            <p:childTnLst>
                              <p:par>
                                <p:cTn id="81" presetID="10" presetClass="entr" presetSubtype="0" fill="hold" grpId="0" nodeType="after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fade">
                                      <p:cBhvr>
                                        <p:cTn id="83" dur="500"/>
                                        <p:tgtEl>
                                          <p:spTgt spid="69"/>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 calcmode="lin" valueType="num">
                                      <p:cBhvr>
                                        <p:cTn id="88" dur="500" fill="hold"/>
                                        <p:tgtEl>
                                          <p:spTgt spid="54"/>
                                        </p:tgtEl>
                                        <p:attrNameLst>
                                          <p:attrName>ppt_w</p:attrName>
                                        </p:attrNameLst>
                                      </p:cBhvr>
                                      <p:tavLst>
                                        <p:tav tm="0">
                                          <p:val>
                                            <p:fltVal val="0"/>
                                          </p:val>
                                        </p:tav>
                                        <p:tav tm="100000">
                                          <p:val>
                                            <p:strVal val="#ppt_w"/>
                                          </p:val>
                                        </p:tav>
                                      </p:tavLst>
                                    </p:anim>
                                    <p:anim calcmode="lin" valueType="num">
                                      <p:cBhvr>
                                        <p:cTn id="89" dur="500" fill="hold"/>
                                        <p:tgtEl>
                                          <p:spTgt spid="54"/>
                                        </p:tgtEl>
                                        <p:attrNameLst>
                                          <p:attrName>ppt_h</p:attrName>
                                        </p:attrNameLst>
                                      </p:cBhvr>
                                      <p:tavLst>
                                        <p:tav tm="0">
                                          <p:val>
                                            <p:strVal val="#ppt_h"/>
                                          </p:val>
                                        </p:tav>
                                        <p:tav tm="100000">
                                          <p:val>
                                            <p:strVal val="#ppt_h"/>
                                          </p:val>
                                        </p:tav>
                                      </p:tavLst>
                                    </p:anim>
                                  </p:childTnLst>
                                </p:cTn>
                              </p:par>
                            </p:childTnLst>
                          </p:cTn>
                        </p:par>
                        <p:par>
                          <p:cTn id="90" fill="hold">
                            <p:stCondLst>
                              <p:cond delay="500"/>
                            </p:stCondLst>
                            <p:childTnLst>
                              <p:par>
                                <p:cTn id="91" presetID="53" presetClass="entr" presetSubtype="16" fill="hold" grpId="0" nodeType="afterEffect">
                                  <p:stCondLst>
                                    <p:cond delay="0"/>
                                  </p:stCondLst>
                                  <p:childTnLst>
                                    <p:set>
                                      <p:cBhvr>
                                        <p:cTn id="92" dur="1" fill="hold">
                                          <p:stCondLst>
                                            <p:cond delay="0"/>
                                          </p:stCondLst>
                                        </p:cTn>
                                        <p:tgtEl>
                                          <p:spTgt spid="117"/>
                                        </p:tgtEl>
                                        <p:attrNameLst>
                                          <p:attrName>style.visibility</p:attrName>
                                        </p:attrNameLst>
                                      </p:cBhvr>
                                      <p:to>
                                        <p:strVal val="visible"/>
                                      </p:to>
                                    </p:set>
                                    <p:anim calcmode="lin" valueType="num">
                                      <p:cBhvr>
                                        <p:cTn id="93" dur="500" fill="hold"/>
                                        <p:tgtEl>
                                          <p:spTgt spid="117"/>
                                        </p:tgtEl>
                                        <p:attrNameLst>
                                          <p:attrName>ppt_w</p:attrName>
                                        </p:attrNameLst>
                                      </p:cBhvr>
                                      <p:tavLst>
                                        <p:tav tm="0">
                                          <p:val>
                                            <p:fltVal val="0"/>
                                          </p:val>
                                        </p:tav>
                                        <p:tav tm="100000">
                                          <p:val>
                                            <p:strVal val="#ppt_w"/>
                                          </p:val>
                                        </p:tav>
                                      </p:tavLst>
                                    </p:anim>
                                    <p:anim calcmode="lin" valueType="num">
                                      <p:cBhvr>
                                        <p:cTn id="94" dur="500" fill="hold"/>
                                        <p:tgtEl>
                                          <p:spTgt spid="117"/>
                                        </p:tgtEl>
                                        <p:attrNameLst>
                                          <p:attrName>ppt_h</p:attrName>
                                        </p:attrNameLst>
                                      </p:cBhvr>
                                      <p:tavLst>
                                        <p:tav tm="0">
                                          <p:val>
                                            <p:fltVal val="0"/>
                                          </p:val>
                                        </p:tav>
                                        <p:tav tm="100000">
                                          <p:val>
                                            <p:strVal val="#ppt_h"/>
                                          </p:val>
                                        </p:tav>
                                      </p:tavLst>
                                    </p:anim>
                                    <p:animEffect transition="in" filter="fade">
                                      <p:cBhvr>
                                        <p:cTn id="95" dur="500"/>
                                        <p:tgtEl>
                                          <p:spTgt spid="117"/>
                                        </p:tgtEl>
                                      </p:cBhvr>
                                    </p:animEffect>
                                  </p:childTnLst>
                                </p:cTn>
                              </p:par>
                            </p:childTnLst>
                          </p:cTn>
                        </p:par>
                        <p:par>
                          <p:cTn id="96" fill="hold">
                            <p:stCondLst>
                              <p:cond delay="1000"/>
                            </p:stCondLst>
                            <p:childTnLst>
                              <p:par>
                                <p:cTn id="97" presetID="10" presetClass="exit" presetSubtype="0" fill="hold" grpId="1" nodeType="afterEffect">
                                  <p:stCondLst>
                                    <p:cond delay="0"/>
                                  </p:stCondLst>
                                  <p:childTnLst>
                                    <p:animEffect transition="out" filter="fade">
                                      <p:cBhvr>
                                        <p:cTn id="98" dur="500"/>
                                        <p:tgtEl>
                                          <p:spTgt spid="44"/>
                                        </p:tgtEl>
                                      </p:cBhvr>
                                    </p:animEffect>
                                    <p:set>
                                      <p:cBhvr>
                                        <p:cTn id="99" dur="1" fill="hold">
                                          <p:stCondLst>
                                            <p:cond delay="499"/>
                                          </p:stCondLst>
                                        </p:cTn>
                                        <p:tgtEl>
                                          <p:spTgt spid="44"/>
                                        </p:tgtEl>
                                        <p:attrNameLst>
                                          <p:attrName>style.visibility</p:attrName>
                                        </p:attrNameLst>
                                      </p:cBhvr>
                                      <p:to>
                                        <p:strVal val="hidden"/>
                                      </p:to>
                                    </p:set>
                                  </p:childTnLst>
                                </p:cTn>
                              </p:par>
                            </p:childTnLst>
                          </p:cTn>
                        </p:par>
                        <p:par>
                          <p:cTn id="100" fill="hold">
                            <p:stCondLst>
                              <p:cond delay="1500"/>
                            </p:stCondLst>
                            <p:childTnLst>
                              <p:par>
                                <p:cTn id="101" presetID="10" presetClass="entr" presetSubtype="0" fill="hold" grpId="0" nodeType="after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500"/>
                                        <p:tgtEl>
                                          <p:spTgt spid="70"/>
                                        </p:tgtEl>
                                      </p:cBhvr>
                                    </p:animEffect>
                                  </p:childTnLst>
                                </p:cTn>
                              </p:par>
                            </p:childTnLst>
                          </p:cTn>
                        </p:par>
                      </p:childTnLst>
                    </p:cTn>
                  </p:par>
                  <p:par>
                    <p:cTn id="104" fill="hold">
                      <p:stCondLst>
                        <p:cond delay="indefinite"/>
                      </p:stCondLst>
                      <p:childTnLst>
                        <p:par>
                          <p:cTn id="105" fill="hold">
                            <p:stCondLst>
                              <p:cond delay="0"/>
                            </p:stCondLst>
                            <p:childTnLst>
                              <p:par>
                                <p:cTn id="106" presetID="17" presetClass="entr" presetSubtype="10" fill="hold" grpId="0" nodeType="clickEffect">
                                  <p:stCondLst>
                                    <p:cond delay="0"/>
                                  </p:stCondLst>
                                  <p:childTnLst>
                                    <p:set>
                                      <p:cBhvr>
                                        <p:cTn id="107" dur="1" fill="hold">
                                          <p:stCondLst>
                                            <p:cond delay="0"/>
                                          </p:stCondLst>
                                        </p:cTn>
                                        <p:tgtEl>
                                          <p:spTgt spid="55"/>
                                        </p:tgtEl>
                                        <p:attrNameLst>
                                          <p:attrName>style.visibility</p:attrName>
                                        </p:attrNameLst>
                                      </p:cBhvr>
                                      <p:to>
                                        <p:strVal val="visible"/>
                                      </p:to>
                                    </p:set>
                                    <p:anim calcmode="lin" valueType="num">
                                      <p:cBhvr>
                                        <p:cTn id="108" dur="500" fill="hold"/>
                                        <p:tgtEl>
                                          <p:spTgt spid="55"/>
                                        </p:tgtEl>
                                        <p:attrNameLst>
                                          <p:attrName>ppt_w</p:attrName>
                                        </p:attrNameLst>
                                      </p:cBhvr>
                                      <p:tavLst>
                                        <p:tav tm="0">
                                          <p:val>
                                            <p:fltVal val="0"/>
                                          </p:val>
                                        </p:tav>
                                        <p:tav tm="100000">
                                          <p:val>
                                            <p:strVal val="#ppt_w"/>
                                          </p:val>
                                        </p:tav>
                                      </p:tavLst>
                                    </p:anim>
                                    <p:anim calcmode="lin" valueType="num">
                                      <p:cBhvr>
                                        <p:cTn id="109" dur="500" fill="hold"/>
                                        <p:tgtEl>
                                          <p:spTgt spid="55"/>
                                        </p:tgtEl>
                                        <p:attrNameLst>
                                          <p:attrName>ppt_h</p:attrName>
                                        </p:attrNameLst>
                                      </p:cBhvr>
                                      <p:tavLst>
                                        <p:tav tm="0">
                                          <p:val>
                                            <p:strVal val="#ppt_h"/>
                                          </p:val>
                                        </p:tav>
                                        <p:tav tm="100000">
                                          <p:val>
                                            <p:strVal val="#ppt_h"/>
                                          </p:val>
                                        </p:tav>
                                      </p:tavLst>
                                    </p:anim>
                                  </p:childTnLst>
                                </p:cTn>
                              </p:par>
                            </p:childTnLst>
                          </p:cTn>
                        </p:par>
                        <p:par>
                          <p:cTn id="110" fill="hold">
                            <p:stCondLst>
                              <p:cond delay="500"/>
                            </p:stCondLst>
                            <p:childTnLst>
                              <p:par>
                                <p:cTn id="111" presetID="53" presetClass="entr" presetSubtype="16" fill="hold" grpId="0" nodeType="afterEffect">
                                  <p:stCondLst>
                                    <p:cond delay="0"/>
                                  </p:stCondLst>
                                  <p:childTnLst>
                                    <p:set>
                                      <p:cBhvr>
                                        <p:cTn id="112" dur="1" fill="hold">
                                          <p:stCondLst>
                                            <p:cond delay="0"/>
                                          </p:stCondLst>
                                        </p:cTn>
                                        <p:tgtEl>
                                          <p:spTgt spid="118"/>
                                        </p:tgtEl>
                                        <p:attrNameLst>
                                          <p:attrName>style.visibility</p:attrName>
                                        </p:attrNameLst>
                                      </p:cBhvr>
                                      <p:to>
                                        <p:strVal val="visible"/>
                                      </p:to>
                                    </p:set>
                                    <p:anim calcmode="lin" valueType="num">
                                      <p:cBhvr>
                                        <p:cTn id="113" dur="500" fill="hold"/>
                                        <p:tgtEl>
                                          <p:spTgt spid="118"/>
                                        </p:tgtEl>
                                        <p:attrNameLst>
                                          <p:attrName>ppt_w</p:attrName>
                                        </p:attrNameLst>
                                      </p:cBhvr>
                                      <p:tavLst>
                                        <p:tav tm="0">
                                          <p:val>
                                            <p:fltVal val="0"/>
                                          </p:val>
                                        </p:tav>
                                        <p:tav tm="100000">
                                          <p:val>
                                            <p:strVal val="#ppt_w"/>
                                          </p:val>
                                        </p:tav>
                                      </p:tavLst>
                                    </p:anim>
                                    <p:anim calcmode="lin" valueType="num">
                                      <p:cBhvr>
                                        <p:cTn id="114" dur="500" fill="hold"/>
                                        <p:tgtEl>
                                          <p:spTgt spid="118"/>
                                        </p:tgtEl>
                                        <p:attrNameLst>
                                          <p:attrName>ppt_h</p:attrName>
                                        </p:attrNameLst>
                                      </p:cBhvr>
                                      <p:tavLst>
                                        <p:tav tm="0">
                                          <p:val>
                                            <p:fltVal val="0"/>
                                          </p:val>
                                        </p:tav>
                                        <p:tav tm="100000">
                                          <p:val>
                                            <p:strVal val="#ppt_h"/>
                                          </p:val>
                                        </p:tav>
                                      </p:tavLst>
                                    </p:anim>
                                    <p:animEffect transition="in" filter="fade">
                                      <p:cBhvr>
                                        <p:cTn id="115" dur="500"/>
                                        <p:tgtEl>
                                          <p:spTgt spid="118"/>
                                        </p:tgtEl>
                                      </p:cBhvr>
                                    </p:animEffect>
                                  </p:childTnLst>
                                </p:cTn>
                              </p:par>
                            </p:childTnLst>
                          </p:cTn>
                        </p:par>
                        <p:par>
                          <p:cTn id="116" fill="hold">
                            <p:stCondLst>
                              <p:cond delay="1000"/>
                            </p:stCondLst>
                            <p:childTnLst>
                              <p:par>
                                <p:cTn id="117" presetID="10" presetClass="exit" presetSubtype="0" fill="hold" grpId="1" nodeType="afterEffect">
                                  <p:stCondLst>
                                    <p:cond delay="0"/>
                                  </p:stCondLst>
                                  <p:childTnLst>
                                    <p:animEffect transition="out" filter="fade">
                                      <p:cBhvr>
                                        <p:cTn id="118" dur="500"/>
                                        <p:tgtEl>
                                          <p:spTgt spid="45"/>
                                        </p:tgtEl>
                                      </p:cBhvr>
                                    </p:animEffect>
                                    <p:set>
                                      <p:cBhvr>
                                        <p:cTn id="119" dur="1" fill="hold">
                                          <p:stCondLst>
                                            <p:cond delay="499"/>
                                          </p:stCondLst>
                                        </p:cTn>
                                        <p:tgtEl>
                                          <p:spTgt spid="45"/>
                                        </p:tgtEl>
                                        <p:attrNameLst>
                                          <p:attrName>style.visibility</p:attrName>
                                        </p:attrNameLst>
                                      </p:cBhvr>
                                      <p:to>
                                        <p:strVal val="hidden"/>
                                      </p:to>
                                    </p:set>
                                  </p:childTnLst>
                                </p:cTn>
                              </p:par>
                            </p:childTnLst>
                          </p:cTn>
                        </p:par>
                        <p:par>
                          <p:cTn id="120" fill="hold">
                            <p:stCondLst>
                              <p:cond delay="1500"/>
                            </p:stCondLst>
                            <p:childTnLst>
                              <p:par>
                                <p:cTn id="121" presetID="10" presetClass="entr" presetSubtype="0" fill="hold" grpId="0" nodeType="after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5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7" presetClass="entr" presetSubtype="10" fill="hold" grpId="0" nodeType="clickEffect">
                                  <p:stCondLst>
                                    <p:cond delay="0"/>
                                  </p:stCondLst>
                                  <p:childTnLst>
                                    <p:set>
                                      <p:cBhvr>
                                        <p:cTn id="127" dur="1" fill="hold">
                                          <p:stCondLst>
                                            <p:cond delay="0"/>
                                          </p:stCondLst>
                                        </p:cTn>
                                        <p:tgtEl>
                                          <p:spTgt spid="59"/>
                                        </p:tgtEl>
                                        <p:attrNameLst>
                                          <p:attrName>style.visibility</p:attrName>
                                        </p:attrNameLst>
                                      </p:cBhvr>
                                      <p:to>
                                        <p:strVal val="visible"/>
                                      </p:to>
                                    </p:set>
                                    <p:anim calcmode="lin" valueType="num">
                                      <p:cBhvr>
                                        <p:cTn id="128" dur="500" fill="hold"/>
                                        <p:tgtEl>
                                          <p:spTgt spid="59"/>
                                        </p:tgtEl>
                                        <p:attrNameLst>
                                          <p:attrName>ppt_w</p:attrName>
                                        </p:attrNameLst>
                                      </p:cBhvr>
                                      <p:tavLst>
                                        <p:tav tm="0">
                                          <p:val>
                                            <p:fltVal val="0"/>
                                          </p:val>
                                        </p:tav>
                                        <p:tav tm="100000">
                                          <p:val>
                                            <p:strVal val="#ppt_w"/>
                                          </p:val>
                                        </p:tav>
                                      </p:tavLst>
                                    </p:anim>
                                    <p:anim calcmode="lin" valueType="num">
                                      <p:cBhvr>
                                        <p:cTn id="129" dur="500" fill="hold"/>
                                        <p:tgtEl>
                                          <p:spTgt spid="59"/>
                                        </p:tgtEl>
                                        <p:attrNameLst>
                                          <p:attrName>ppt_h</p:attrName>
                                        </p:attrNameLst>
                                      </p:cBhvr>
                                      <p:tavLst>
                                        <p:tav tm="0">
                                          <p:val>
                                            <p:strVal val="#ppt_h"/>
                                          </p:val>
                                        </p:tav>
                                        <p:tav tm="100000">
                                          <p:val>
                                            <p:strVal val="#ppt_h"/>
                                          </p:val>
                                        </p:tav>
                                      </p:tavLst>
                                    </p:anim>
                                  </p:childTnLst>
                                </p:cTn>
                              </p:par>
                            </p:childTnLst>
                          </p:cTn>
                        </p:par>
                        <p:par>
                          <p:cTn id="130" fill="hold">
                            <p:stCondLst>
                              <p:cond delay="500"/>
                            </p:stCondLst>
                            <p:childTnLst>
                              <p:par>
                                <p:cTn id="131" presetID="53" presetClass="entr" presetSubtype="16" fill="hold" grpId="0" nodeType="afterEffect">
                                  <p:stCondLst>
                                    <p:cond delay="0"/>
                                  </p:stCondLst>
                                  <p:childTnLst>
                                    <p:set>
                                      <p:cBhvr>
                                        <p:cTn id="132" dur="1" fill="hold">
                                          <p:stCondLst>
                                            <p:cond delay="0"/>
                                          </p:stCondLst>
                                        </p:cTn>
                                        <p:tgtEl>
                                          <p:spTgt spid="119"/>
                                        </p:tgtEl>
                                        <p:attrNameLst>
                                          <p:attrName>style.visibility</p:attrName>
                                        </p:attrNameLst>
                                      </p:cBhvr>
                                      <p:to>
                                        <p:strVal val="visible"/>
                                      </p:to>
                                    </p:set>
                                    <p:anim calcmode="lin" valueType="num">
                                      <p:cBhvr>
                                        <p:cTn id="133" dur="500" fill="hold"/>
                                        <p:tgtEl>
                                          <p:spTgt spid="119"/>
                                        </p:tgtEl>
                                        <p:attrNameLst>
                                          <p:attrName>ppt_w</p:attrName>
                                        </p:attrNameLst>
                                      </p:cBhvr>
                                      <p:tavLst>
                                        <p:tav tm="0">
                                          <p:val>
                                            <p:fltVal val="0"/>
                                          </p:val>
                                        </p:tav>
                                        <p:tav tm="100000">
                                          <p:val>
                                            <p:strVal val="#ppt_w"/>
                                          </p:val>
                                        </p:tav>
                                      </p:tavLst>
                                    </p:anim>
                                    <p:anim calcmode="lin" valueType="num">
                                      <p:cBhvr>
                                        <p:cTn id="134" dur="500" fill="hold"/>
                                        <p:tgtEl>
                                          <p:spTgt spid="119"/>
                                        </p:tgtEl>
                                        <p:attrNameLst>
                                          <p:attrName>ppt_h</p:attrName>
                                        </p:attrNameLst>
                                      </p:cBhvr>
                                      <p:tavLst>
                                        <p:tav tm="0">
                                          <p:val>
                                            <p:fltVal val="0"/>
                                          </p:val>
                                        </p:tav>
                                        <p:tav tm="100000">
                                          <p:val>
                                            <p:strVal val="#ppt_h"/>
                                          </p:val>
                                        </p:tav>
                                      </p:tavLst>
                                    </p:anim>
                                    <p:animEffect transition="in" filter="fade">
                                      <p:cBhvr>
                                        <p:cTn id="135" dur="500"/>
                                        <p:tgtEl>
                                          <p:spTgt spid="119"/>
                                        </p:tgtEl>
                                      </p:cBhvr>
                                    </p:animEffect>
                                  </p:childTnLst>
                                </p:cTn>
                              </p:par>
                            </p:childTnLst>
                          </p:cTn>
                        </p:par>
                        <p:par>
                          <p:cTn id="136" fill="hold">
                            <p:stCondLst>
                              <p:cond delay="1000"/>
                            </p:stCondLst>
                            <p:childTnLst>
                              <p:par>
                                <p:cTn id="137" presetID="10" presetClass="exit" presetSubtype="0" fill="hold" grpId="1" nodeType="afterEffect">
                                  <p:stCondLst>
                                    <p:cond delay="0"/>
                                  </p:stCondLst>
                                  <p:childTnLst>
                                    <p:animEffect transition="out" filter="fade">
                                      <p:cBhvr>
                                        <p:cTn id="138" dur="500"/>
                                        <p:tgtEl>
                                          <p:spTgt spid="46"/>
                                        </p:tgtEl>
                                      </p:cBhvr>
                                    </p:animEffect>
                                    <p:set>
                                      <p:cBhvr>
                                        <p:cTn id="139" dur="1" fill="hold">
                                          <p:stCondLst>
                                            <p:cond delay="499"/>
                                          </p:stCondLst>
                                        </p:cTn>
                                        <p:tgtEl>
                                          <p:spTgt spid="46"/>
                                        </p:tgtEl>
                                        <p:attrNameLst>
                                          <p:attrName>style.visibility</p:attrName>
                                        </p:attrNameLst>
                                      </p:cBhvr>
                                      <p:to>
                                        <p:strVal val="hidden"/>
                                      </p:to>
                                    </p:set>
                                  </p:childTnLst>
                                </p:cTn>
                              </p:par>
                            </p:childTnLst>
                          </p:cTn>
                        </p:par>
                        <p:par>
                          <p:cTn id="140" fill="hold">
                            <p:stCondLst>
                              <p:cond delay="1500"/>
                            </p:stCondLst>
                            <p:childTnLst>
                              <p:par>
                                <p:cTn id="141" presetID="10" presetClass="entr" presetSubtype="0" fill="hold" grpId="0" nodeType="after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fade">
                                      <p:cBhvr>
                                        <p:cTn id="143" dur="500"/>
                                        <p:tgtEl>
                                          <p:spTgt spid="72"/>
                                        </p:tgtEl>
                                      </p:cBhvr>
                                    </p:animEffect>
                                  </p:childTnLst>
                                </p:cTn>
                              </p:par>
                            </p:childTnLst>
                          </p:cTn>
                        </p:par>
                      </p:childTnLst>
                    </p:cTn>
                  </p:par>
                  <p:par>
                    <p:cTn id="144" fill="hold">
                      <p:stCondLst>
                        <p:cond delay="indefinite"/>
                      </p:stCondLst>
                      <p:childTnLst>
                        <p:par>
                          <p:cTn id="145" fill="hold">
                            <p:stCondLst>
                              <p:cond delay="0"/>
                            </p:stCondLst>
                            <p:childTnLst>
                              <p:par>
                                <p:cTn id="146" presetID="17" presetClass="entr" presetSubtype="10" fill="hold" grpId="0" nodeType="clickEffect">
                                  <p:stCondLst>
                                    <p:cond delay="0"/>
                                  </p:stCondLst>
                                  <p:childTnLst>
                                    <p:set>
                                      <p:cBhvr>
                                        <p:cTn id="147" dur="1" fill="hold">
                                          <p:stCondLst>
                                            <p:cond delay="0"/>
                                          </p:stCondLst>
                                        </p:cTn>
                                        <p:tgtEl>
                                          <p:spTgt spid="62"/>
                                        </p:tgtEl>
                                        <p:attrNameLst>
                                          <p:attrName>style.visibility</p:attrName>
                                        </p:attrNameLst>
                                      </p:cBhvr>
                                      <p:to>
                                        <p:strVal val="visible"/>
                                      </p:to>
                                    </p:set>
                                    <p:anim calcmode="lin" valueType="num">
                                      <p:cBhvr>
                                        <p:cTn id="148" dur="500" fill="hold"/>
                                        <p:tgtEl>
                                          <p:spTgt spid="62"/>
                                        </p:tgtEl>
                                        <p:attrNameLst>
                                          <p:attrName>ppt_w</p:attrName>
                                        </p:attrNameLst>
                                      </p:cBhvr>
                                      <p:tavLst>
                                        <p:tav tm="0">
                                          <p:val>
                                            <p:fltVal val="0"/>
                                          </p:val>
                                        </p:tav>
                                        <p:tav tm="100000">
                                          <p:val>
                                            <p:strVal val="#ppt_w"/>
                                          </p:val>
                                        </p:tav>
                                      </p:tavLst>
                                    </p:anim>
                                    <p:anim calcmode="lin" valueType="num">
                                      <p:cBhvr>
                                        <p:cTn id="149" dur="500" fill="hold"/>
                                        <p:tgtEl>
                                          <p:spTgt spid="62"/>
                                        </p:tgtEl>
                                        <p:attrNameLst>
                                          <p:attrName>ppt_h</p:attrName>
                                        </p:attrNameLst>
                                      </p:cBhvr>
                                      <p:tavLst>
                                        <p:tav tm="0">
                                          <p:val>
                                            <p:strVal val="#ppt_h"/>
                                          </p:val>
                                        </p:tav>
                                        <p:tav tm="100000">
                                          <p:val>
                                            <p:strVal val="#ppt_h"/>
                                          </p:val>
                                        </p:tav>
                                      </p:tavLst>
                                    </p:anim>
                                  </p:childTnLst>
                                </p:cTn>
                              </p:par>
                            </p:childTnLst>
                          </p:cTn>
                        </p:par>
                        <p:par>
                          <p:cTn id="150" fill="hold">
                            <p:stCondLst>
                              <p:cond delay="500"/>
                            </p:stCondLst>
                            <p:childTnLst>
                              <p:par>
                                <p:cTn id="151" presetID="53" presetClass="entr" presetSubtype="16" fill="hold" grpId="0" nodeType="afterEffect">
                                  <p:stCondLst>
                                    <p:cond delay="0"/>
                                  </p:stCondLst>
                                  <p:childTnLst>
                                    <p:set>
                                      <p:cBhvr>
                                        <p:cTn id="152" dur="1" fill="hold">
                                          <p:stCondLst>
                                            <p:cond delay="0"/>
                                          </p:stCondLst>
                                        </p:cTn>
                                        <p:tgtEl>
                                          <p:spTgt spid="120"/>
                                        </p:tgtEl>
                                        <p:attrNameLst>
                                          <p:attrName>style.visibility</p:attrName>
                                        </p:attrNameLst>
                                      </p:cBhvr>
                                      <p:to>
                                        <p:strVal val="visible"/>
                                      </p:to>
                                    </p:set>
                                    <p:anim calcmode="lin" valueType="num">
                                      <p:cBhvr>
                                        <p:cTn id="153" dur="500" fill="hold"/>
                                        <p:tgtEl>
                                          <p:spTgt spid="120"/>
                                        </p:tgtEl>
                                        <p:attrNameLst>
                                          <p:attrName>ppt_w</p:attrName>
                                        </p:attrNameLst>
                                      </p:cBhvr>
                                      <p:tavLst>
                                        <p:tav tm="0">
                                          <p:val>
                                            <p:fltVal val="0"/>
                                          </p:val>
                                        </p:tav>
                                        <p:tav tm="100000">
                                          <p:val>
                                            <p:strVal val="#ppt_w"/>
                                          </p:val>
                                        </p:tav>
                                      </p:tavLst>
                                    </p:anim>
                                    <p:anim calcmode="lin" valueType="num">
                                      <p:cBhvr>
                                        <p:cTn id="154" dur="500" fill="hold"/>
                                        <p:tgtEl>
                                          <p:spTgt spid="120"/>
                                        </p:tgtEl>
                                        <p:attrNameLst>
                                          <p:attrName>ppt_h</p:attrName>
                                        </p:attrNameLst>
                                      </p:cBhvr>
                                      <p:tavLst>
                                        <p:tav tm="0">
                                          <p:val>
                                            <p:fltVal val="0"/>
                                          </p:val>
                                        </p:tav>
                                        <p:tav tm="100000">
                                          <p:val>
                                            <p:strVal val="#ppt_h"/>
                                          </p:val>
                                        </p:tav>
                                      </p:tavLst>
                                    </p:anim>
                                    <p:animEffect transition="in" filter="fade">
                                      <p:cBhvr>
                                        <p:cTn id="155" dur="500"/>
                                        <p:tgtEl>
                                          <p:spTgt spid="120"/>
                                        </p:tgtEl>
                                      </p:cBhvr>
                                    </p:animEffect>
                                  </p:childTnLst>
                                </p:cTn>
                              </p:par>
                            </p:childTnLst>
                          </p:cTn>
                        </p:par>
                        <p:par>
                          <p:cTn id="156" fill="hold">
                            <p:stCondLst>
                              <p:cond delay="1000"/>
                            </p:stCondLst>
                            <p:childTnLst>
                              <p:par>
                                <p:cTn id="157" presetID="10" presetClass="exit" presetSubtype="0" fill="hold" grpId="1" nodeType="afterEffect">
                                  <p:stCondLst>
                                    <p:cond delay="0"/>
                                  </p:stCondLst>
                                  <p:childTnLst>
                                    <p:animEffect transition="out" filter="fade">
                                      <p:cBhvr>
                                        <p:cTn id="158" dur="500"/>
                                        <p:tgtEl>
                                          <p:spTgt spid="47"/>
                                        </p:tgtEl>
                                      </p:cBhvr>
                                    </p:animEffect>
                                    <p:set>
                                      <p:cBhvr>
                                        <p:cTn id="159" dur="1" fill="hold">
                                          <p:stCondLst>
                                            <p:cond delay="499"/>
                                          </p:stCondLst>
                                        </p:cTn>
                                        <p:tgtEl>
                                          <p:spTgt spid="47"/>
                                        </p:tgtEl>
                                        <p:attrNameLst>
                                          <p:attrName>style.visibility</p:attrName>
                                        </p:attrNameLst>
                                      </p:cBhvr>
                                      <p:to>
                                        <p:strVal val="hidden"/>
                                      </p:to>
                                    </p:set>
                                  </p:childTnLst>
                                </p:cTn>
                              </p:par>
                            </p:childTnLst>
                          </p:cTn>
                        </p:par>
                        <p:par>
                          <p:cTn id="160" fill="hold">
                            <p:stCondLst>
                              <p:cond delay="1500"/>
                            </p:stCondLst>
                            <p:childTnLst>
                              <p:par>
                                <p:cTn id="161" presetID="10" presetClass="entr" presetSubtype="0" fill="hold" grpId="0" nodeType="afterEffect">
                                  <p:stCondLst>
                                    <p:cond delay="0"/>
                                  </p:stCondLst>
                                  <p:childTnLst>
                                    <p:set>
                                      <p:cBhvr>
                                        <p:cTn id="162" dur="1" fill="hold">
                                          <p:stCondLst>
                                            <p:cond delay="0"/>
                                          </p:stCondLst>
                                        </p:cTn>
                                        <p:tgtEl>
                                          <p:spTgt spid="73"/>
                                        </p:tgtEl>
                                        <p:attrNameLst>
                                          <p:attrName>style.visibility</p:attrName>
                                        </p:attrNameLst>
                                      </p:cBhvr>
                                      <p:to>
                                        <p:strVal val="visible"/>
                                      </p:to>
                                    </p:set>
                                    <p:animEffect transition="in" filter="fade">
                                      <p:cBhvr>
                                        <p:cTn id="163" dur="500"/>
                                        <p:tgtEl>
                                          <p:spTgt spid="73"/>
                                        </p:tgtEl>
                                      </p:cBhvr>
                                    </p:animEffect>
                                  </p:childTnLst>
                                </p:cTn>
                              </p:par>
                            </p:childTnLst>
                          </p:cTn>
                        </p:par>
                      </p:childTnLst>
                    </p:cTn>
                  </p:par>
                  <p:par>
                    <p:cTn id="164" fill="hold">
                      <p:stCondLst>
                        <p:cond delay="indefinite"/>
                      </p:stCondLst>
                      <p:childTnLst>
                        <p:par>
                          <p:cTn id="165" fill="hold">
                            <p:stCondLst>
                              <p:cond delay="0"/>
                            </p:stCondLst>
                            <p:childTnLst>
                              <p:par>
                                <p:cTn id="166" presetID="17" presetClass="entr" presetSubtype="10" fill="hold" grpId="0" nodeType="clickEffect">
                                  <p:stCondLst>
                                    <p:cond delay="0"/>
                                  </p:stCondLst>
                                  <p:childTnLst>
                                    <p:set>
                                      <p:cBhvr>
                                        <p:cTn id="167" dur="1" fill="hold">
                                          <p:stCondLst>
                                            <p:cond delay="0"/>
                                          </p:stCondLst>
                                        </p:cTn>
                                        <p:tgtEl>
                                          <p:spTgt spid="63"/>
                                        </p:tgtEl>
                                        <p:attrNameLst>
                                          <p:attrName>style.visibility</p:attrName>
                                        </p:attrNameLst>
                                      </p:cBhvr>
                                      <p:to>
                                        <p:strVal val="visible"/>
                                      </p:to>
                                    </p:set>
                                    <p:anim calcmode="lin" valueType="num">
                                      <p:cBhvr>
                                        <p:cTn id="168" dur="500" fill="hold"/>
                                        <p:tgtEl>
                                          <p:spTgt spid="63"/>
                                        </p:tgtEl>
                                        <p:attrNameLst>
                                          <p:attrName>ppt_w</p:attrName>
                                        </p:attrNameLst>
                                      </p:cBhvr>
                                      <p:tavLst>
                                        <p:tav tm="0">
                                          <p:val>
                                            <p:fltVal val="0"/>
                                          </p:val>
                                        </p:tav>
                                        <p:tav tm="100000">
                                          <p:val>
                                            <p:strVal val="#ppt_w"/>
                                          </p:val>
                                        </p:tav>
                                      </p:tavLst>
                                    </p:anim>
                                    <p:anim calcmode="lin" valueType="num">
                                      <p:cBhvr>
                                        <p:cTn id="169" dur="500" fill="hold"/>
                                        <p:tgtEl>
                                          <p:spTgt spid="63"/>
                                        </p:tgtEl>
                                        <p:attrNameLst>
                                          <p:attrName>ppt_h</p:attrName>
                                        </p:attrNameLst>
                                      </p:cBhvr>
                                      <p:tavLst>
                                        <p:tav tm="0">
                                          <p:val>
                                            <p:strVal val="#ppt_h"/>
                                          </p:val>
                                        </p:tav>
                                        <p:tav tm="100000">
                                          <p:val>
                                            <p:strVal val="#ppt_h"/>
                                          </p:val>
                                        </p:tav>
                                      </p:tavLst>
                                    </p:anim>
                                  </p:childTnLst>
                                </p:cTn>
                              </p:par>
                            </p:childTnLst>
                          </p:cTn>
                        </p:par>
                        <p:par>
                          <p:cTn id="170" fill="hold">
                            <p:stCondLst>
                              <p:cond delay="500"/>
                            </p:stCondLst>
                            <p:childTnLst>
                              <p:par>
                                <p:cTn id="171" presetID="53" presetClass="entr" presetSubtype="16" fill="hold" grpId="0" nodeType="afterEffect">
                                  <p:stCondLst>
                                    <p:cond delay="0"/>
                                  </p:stCondLst>
                                  <p:childTnLst>
                                    <p:set>
                                      <p:cBhvr>
                                        <p:cTn id="172" dur="1" fill="hold">
                                          <p:stCondLst>
                                            <p:cond delay="0"/>
                                          </p:stCondLst>
                                        </p:cTn>
                                        <p:tgtEl>
                                          <p:spTgt spid="121"/>
                                        </p:tgtEl>
                                        <p:attrNameLst>
                                          <p:attrName>style.visibility</p:attrName>
                                        </p:attrNameLst>
                                      </p:cBhvr>
                                      <p:to>
                                        <p:strVal val="visible"/>
                                      </p:to>
                                    </p:set>
                                    <p:anim calcmode="lin" valueType="num">
                                      <p:cBhvr>
                                        <p:cTn id="173" dur="500" fill="hold"/>
                                        <p:tgtEl>
                                          <p:spTgt spid="121"/>
                                        </p:tgtEl>
                                        <p:attrNameLst>
                                          <p:attrName>ppt_w</p:attrName>
                                        </p:attrNameLst>
                                      </p:cBhvr>
                                      <p:tavLst>
                                        <p:tav tm="0">
                                          <p:val>
                                            <p:fltVal val="0"/>
                                          </p:val>
                                        </p:tav>
                                        <p:tav tm="100000">
                                          <p:val>
                                            <p:strVal val="#ppt_w"/>
                                          </p:val>
                                        </p:tav>
                                      </p:tavLst>
                                    </p:anim>
                                    <p:anim calcmode="lin" valueType="num">
                                      <p:cBhvr>
                                        <p:cTn id="174" dur="500" fill="hold"/>
                                        <p:tgtEl>
                                          <p:spTgt spid="121"/>
                                        </p:tgtEl>
                                        <p:attrNameLst>
                                          <p:attrName>ppt_h</p:attrName>
                                        </p:attrNameLst>
                                      </p:cBhvr>
                                      <p:tavLst>
                                        <p:tav tm="0">
                                          <p:val>
                                            <p:fltVal val="0"/>
                                          </p:val>
                                        </p:tav>
                                        <p:tav tm="100000">
                                          <p:val>
                                            <p:strVal val="#ppt_h"/>
                                          </p:val>
                                        </p:tav>
                                      </p:tavLst>
                                    </p:anim>
                                    <p:animEffect transition="in" filter="fade">
                                      <p:cBhvr>
                                        <p:cTn id="175" dur="500"/>
                                        <p:tgtEl>
                                          <p:spTgt spid="121"/>
                                        </p:tgtEl>
                                      </p:cBhvr>
                                    </p:animEffect>
                                  </p:childTnLst>
                                </p:cTn>
                              </p:par>
                            </p:childTnLst>
                          </p:cTn>
                        </p:par>
                        <p:par>
                          <p:cTn id="176" fill="hold">
                            <p:stCondLst>
                              <p:cond delay="1000"/>
                            </p:stCondLst>
                            <p:childTnLst>
                              <p:par>
                                <p:cTn id="177" presetID="10" presetClass="exit" presetSubtype="0" fill="hold" grpId="1" nodeType="afterEffect">
                                  <p:stCondLst>
                                    <p:cond delay="0"/>
                                  </p:stCondLst>
                                  <p:childTnLst>
                                    <p:animEffect transition="out" filter="fade">
                                      <p:cBhvr>
                                        <p:cTn id="178" dur="500"/>
                                        <p:tgtEl>
                                          <p:spTgt spid="48"/>
                                        </p:tgtEl>
                                      </p:cBhvr>
                                    </p:animEffect>
                                    <p:set>
                                      <p:cBhvr>
                                        <p:cTn id="179" dur="1" fill="hold">
                                          <p:stCondLst>
                                            <p:cond delay="499"/>
                                          </p:stCondLst>
                                        </p:cTn>
                                        <p:tgtEl>
                                          <p:spTgt spid="48"/>
                                        </p:tgtEl>
                                        <p:attrNameLst>
                                          <p:attrName>style.visibility</p:attrName>
                                        </p:attrNameLst>
                                      </p:cBhvr>
                                      <p:to>
                                        <p:strVal val="hidden"/>
                                      </p:to>
                                    </p:set>
                                  </p:childTnLst>
                                </p:cTn>
                              </p:par>
                            </p:childTnLst>
                          </p:cTn>
                        </p:par>
                        <p:par>
                          <p:cTn id="180" fill="hold">
                            <p:stCondLst>
                              <p:cond delay="1500"/>
                            </p:stCondLst>
                            <p:childTnLst>
                              <p:par>
                                <p:cTn id="181" presetID="10" presetClass="entr" presetSubtype="0" fill="hold" grpId="0" nodeType="afterEffect">
                                  <p:stCondLst>
                                    <p:cond delay="0"/>
                                  </p:stCondLst>
                                  <p:childTnLst>
                                    <p:set>
                                      <p:cBhvr>
                                        <p:cTn id="182" dur="1" fill="hold">
                                          <p:stCondLst>
                                            <p:cond delay="0"/>
                                          </p:stCondLst>
                                        </p:cTn>
                                        <p:tgtEl>
                                          <p:spTgt spid="80"/>
                                        </p:tgtEl>
                                        <p:attrNameLst>
                                          <p:attrName>style.visibility</p:attrName>
                                        </p:attrNameLst>
                                      </p:cBhvr>
                                      <p:to>
                                        <p:strVal val="visible"/>
                                      </p:to>
                                    </p:set>
                                    <p:animEffect transition="in" filter="fade">
                                      <p:cBhvr>
                                        <p:cTn id="183" dur="500"/>
                                        <p:tgtEl>
                                          <p:spTgt spid="80"/>
                                        </p:tgtEl>
                                      </p:cBhvr>
                                    </p:animEffect>
                                  </p:childTnLst>
                                </p:cTn>
                              </p:par>
                            </p:childTnLst>
                          </p:cTn>
                        </p:par>
                      </p:childTnLst>
                    </p:cTn>
                  </p:par>
                  <p:par>
                    <p:cTn id="184" fill="hold">
                      <p:stCondLst>
                        <p:cond delay="indefinite"/>
                      </p:stCondLst>
                      <p:childTnLst>
                        <p:par>
                          <p:cTn id="185" fill="hold">
                            <p:stCondLst>
                              <p:cond delay="0"/>
                            </p:stCondLst>
                            <p:childTnLst>
                              <p:par>
                                <p:cTn id="186" presetID="17" presetClass="entr" presetSubtype="10" fill="hold" grpId="0" nodeType="clickEffect">
                                  <p:stCondLst>
                                    <p:cond delay="0"/>
                                  </p:stCondLst>
                                  <p:childTnLst>
                                    <p:set>
                                      <p:cBhvr>
                                        <p:cTn id="187" dur="1" fill="hold">
                                          <p:stCondLst>
                                            <p:cond delay="0"/>
                                          </p:stCondLst>
                                        </p:cTn>
                                        <p:tgtEl>
                                          <p:spTgt spid="64"/>
                                        </p:tgtEl>
                                        <p:attrNameLst>
                                          <p:attrName>style.visibility</p:attrName>
                                        </p:attrNameLst>
                                      </p:cBhvr>
                                      <p:to>
                                        <p:strVal val="visible"/>
                                      </p:to>
                                    </p:set>
                                    <p:anim calcmode="lin" valueType="num">
                                      <p:cBhvr>
                                        <p:cTn id="188" dur="500" fill="hold"/>
                                        <p:tgtEl>
                                          <p:spTgt spid="64"/>
                                        </p:tgtEl>
                                        <p:attrNameLst>
                                          <p:attrName>ppt_w</p:attrName>
                                        </p:attrNameLst>
                                      </p:cBhvr>
                                      <p:tavLst>
                                        <p:tav tm="0">
                                          <p:val>
                                            <p:fltVal val="0"/>
                                          </p:val>
                                        </p:tav>
                                        <p:tav tm="100000">
                                          <p:val>
                                            <p:strVal val="#ppt_w"/>
                                          </p:val>
                                        </p:tav>
                                      </p:tavLst>
                                    </p:anim>
                                    <p:anim calcmode="lin" valueType="num">
                                      <p:cBhvr>
                                        <p:cTn id="189" dur="500" fill="hold"/>
                                        <p:tgtEl>
                                          <p:spTgt spid="64"/>
                                        </p:tgtEl>
                                        <p:attrNameLst>
                                          <p:attrName>ppt_h</p:attrName>
                                        </p:attrNameLst>
                                      </p:cBhvr>
                                      <p:tavLst>
                                        <p:tav tm="0">
                                          <p:val>
                                            <p:strVal val="#ppt_h"/>
                                          </p:val>
                                        </p:tav>
                                        <p:tav tm="100000">
                                          <p:val>
                                            <p:strVal val="#ppt_h"/>
                                          </p:val>
                                        </p:tav>
                                      </p:tavLst>
                                    </p:anim>
                                  </p:childTnLst>
                                </p:cTn>
                              </p:par>
                            </p:childTnLst>
                          </p:cTn>
                        </p:par>
                        <p:par>
                          <p:cTn id="190" fill="hold">
                            <p:stCondLst>
                              <p:cond delay="500"/>
                            </p:stCondLst>
                            <p:childTnLst>
                              <p:par>
                                <p:cTn id="191" presetID="53" presetClass="entr" presetSubtype="16" fill="hold" grpId="0" nodeType="afterEffect">
                                  <p:stCondLst>
                                    <p:cond delay="0"/>
                                  </p:stCondLst>
                                  <p:childTnLst>
                                    <p:set>
                                      <p:cBhvr>
                                        <p:cTn id="192" dur="1" fill="hold">
                                          <p:stCondLst>
                                            <p:cond delay="0"/>
                                          </p:stCondLst>
                                        </p:cTn>
                                        <p:tgtEl>
                                          <p:spTgt spid="122"/>
                                        </p:tgtEl>
                                        <p:attrNameLst>
                                          <p:attrName>style.visibility</p:attrName>
                                        </p:attrNameLst>
                                      </p:cBhvr>
                                      <p:to>
                                        <p:strVal val="visible"/>
                                      </p:to>
                                    </p:set>
                                    <p:anim calcmode="lin" valueType="num">
                                      <p:cBhvr>
                                        <p:cTn id="193" dur="500" fill="hold"/>
                                        <p:tgtEl>
                                          <p:spTgt spid="122"/>
                                        </p:tgtEl>
                                        <p:attrNameLst>
                                          <p:attrName>ppt_w</p:attrName>
                                        </p:attrNameLst>
                                      </p:cBhvr>
                                      <p:tavLst>
                                        <p:tav tm="0">
                                          <p:val>
                                            <p:fltVal val="0"/>
                                          </p:val>
                                        </p:tav>
                                        <p:tav tm="100000">
                                          <p:val>
                                            <p:strVal val="#ppt_w"/>
                                          </p:val>
                                        </p:tav>
                                      </p:tavLst>
                                    </p:anim>
                                    <p:anim calcmode="lin" valueType="num">
                                      <p:cBhvr>
                                        <p:cTn id="194" dur="500" fill="hold"/>
                                        <p:tgtEl>
                                          <p:spTgt spid="122"/>
                                        </p:tgtEl>
                                        <p:attrNameLst>
                                          <p:attrName>ppt_h</p:attrName>
                                        </p:attrNameLst>
                                      </p:cBhvr>
                                      <p:tavLst>
                                        <p:tav tm="0">
                                          <p:val>
                                            <p:fltVal val="0"/>
                                          </p:val>
                                        </p:tav>
                                        <p:tav tm="100000">
                                          <p:val>
                                            <p:strVal val="#ppt_h"/>
                                          </p:val>
                                        </p:tav>
                                      </p:tavLst>
                                    </p:anim>
                                    <p:animEffect transition="in" filter="fade">
                                      <p:cBhvr>
                                        <p:cTn id="195" dur="500"/>
                                        <p:tgtEl>
                                          <p:spTgt spid="122"/>
                                        </p:tgtEl>
                                      </p:cBhvr>
                                    </p:animEffect>
                                  </p:childTnLst>
                                </p:cTn>
                              </p:par>
                            </p:childTnLst>
                          </p:cTn>
                        </p:par>
                        <p:par>
                          <p:cTn id="196" fill="hold">
                            <p:stCondLst>
                              <p:cond delay="1000"/>
                            </p:stCondLst>
                            <p:childTnLst>
                              <p:par>
                                <p:cTn id="197" presetID="10" presetClass="exit" presetSubtype="0" fill="hold" grpId="1" nodeType="afterEffect">
                                  <p:stCondLst>
                                    <p:cond delay="0"/>
                                  </p:stCondLst>
                                  <p:childTnLst>
                                    <p:animEffect transition="out" filter="fade">
                                      <p:cBhvr>
                                        <p:cTn id="198" dur="500"/>
                                        <p:tgtEl>
                                          <p:spTgt spid="49"/>
                                        </p:tgtEl>
                                      </p:cBhvr>
                                    </p:animEffect>
                                    <p:set>
                                      <p:cBhvr>
                                        <p:cTn id="199" dur="1" fill="hold">
                                          <p:stCondLst>
                                            <p:cond delay="499"/>
                                          </p:stCondLst>
                                        </p:cTn>
                                        <p:tgtEl>
                                          <p:spTgt spid="49"/>
                                        </p:tgtEl>
                                        <p:attrNameLst>
                                          <p:attrName>style.visibility</p:attrName>
                                        </p:attrNameLst>
                                      </p:cBhvr>
                                      <p:to>
                                        <p:strVal val="hidden"/>
                                      </p:to>
                                    </p:set>
                                  </p:childTnLst>
                                </p:cTn>
                              </p:par>
                            </p:childTnLst>
                          </p:cTn>
                        </p:par>
                        <p:par>
                          <p:cTn id="200" fill="hold">
                            <p:stCondLst>
                              <p:cond delay="1500"/>
                            </p:stCondLst>
                            <p:childTnLst>
                              <p:par>
                                <p:cTn id="201" presetID="10" presetClass="entr" presetSubtype="0" fill="hold" grpId="0" nodeType="afterEffect">
                                  <p:stCondLst>
                                    <p:cond delay="0"/>
                                  </p:stCondLst>
                                  <p:childTnLst>
                                    <p:set>
                                      <p:cBhvr>
                                        <p:cTn id="202" dur="1" fill="hold">
                                          <p:stCondLst>
                                            <p:cond delay="0"/>
                                          </p:stCondLst>
                                        </p:cTn>
                                        <p:tgtEl>
                                          <p:spTgt spid="81"/>
                                        </p:tgtEl>
                                        <p:attrNameLst>
                                          <p:attrName>style.visibility</p:attrName>
                                        </p:attrNameLst>
                                      </p:cBhvr>
                                      <p:to>
                                        <p:strVal val="visible"/>
                                      </p:to>
                                    </p:set>
                                    <p:animEffect transition="in" filter="fade">
                                      <p:cBhvr>
                                        <p:cTn id="203" dur="500"/>
                                        <p:tgtEl>
                                          <p:spTgt spid="81"/>
                                        </p:tgtEl>
                                      </p:cBhvr>
                                    </p:animEffect>
                                  </p:childTnLst>
                                </p:cTn>
                              </p:par>
                            </p:childTnLst>
                          </p:cTn>
                        </p:par>
                      </p:childTnLst>
                    </p:cTn>
                  </p:par>
                  <p:par>
                    <p:cTn id="204" fill="hold">
                      <p:stCondLst>
                        <p:cond delay="indefinite"/>
                      </p:stCondLst>
                      <p:childTnLst>
                        <p:par>
                          <p:cTn id="205" fill="hold">
                            <p:stCondLst>
                              <p:cond delay="0"/>
                            </p:stCondLst>
                            <p:childTnLst>
                              <p:par>
                                <p:cTn id="206" presetID="17" presetClass="entr" presetSubtype="10" fill="hold" grpId="0" nodeType="clickEffect">
                                  <p:stCondLst>
                                    <p:cond delay="0"/>
                                  </p:stCondLst>
                                  <p:childTnLst>
                                    <p:set>
                                      <p:cBhvr>
                                        <p:cTn id="207" dur="1" fill="hold">
                                          <p:stCondLst>
                                            <p:cond delay="0"/>
                                          </p:stCondLst>
                                        </p:cTn>
                                        <p:tgtEl>
                                          <p:spTgt spid="65"/>
                                        </p:tgtEl>
                                        <p:attrNameLst>
                                          <p:attrName>style.visibility</p:attrName>
                                        </p:attrNameLst>
                                      </p:cBhvr>
                                      <p:to>
                                        <p:strVal val="visible"/>
                                      </p:to>
                                    </p:set>
                                    <p:anim calcmode="lin" valueType="num">
                                      <p:cBhvr>
                                        <p:cTn id="208" dur="500" fill="hold"/>
                                        <p:tgtEl>
                                          <p:spTgt spid="65"/>
                                        </p:tgtEl>
                                        <p:attrNameLst>
                                          <p:attrName>ppt_w</p:attrName>
                                        </p:attrNameLst>
                                      </p:cBhvr>
                                      <p:tavLst>
                                        <p:tav tm="0">
                                          <p:val>
                                            <p:fltVal val="0"/>
                                          </p:val>
                                        </p:tav>
                                        <p:tav tm="100000">
                                          <p:val>
                                            <p:strVal val="#ppt_w"/>
                                          </p:val>
                                        </p:tav>
                                      </p:tavLst>
                                    </p:anim>
                                    <p:anim calcmode="lin" valueType="num">
                                      <p:cBhvr>
                                        <p:cTn id="209" dur="500" fill="hold"/>
                                        <p:tgtEl>
                                          <p:spTgt spid="65"/>
                                        </p:tgtEl>
                                        <p:attrNameLst>
                                          <p:attrName>ppt_h</p:attrName>
                                        </p:attrNameLst>
                                      </p:cBhvr>
                                      <p:tavLst>
                                        <p:tav tm="0">
                                          <p:val>
                                            <p:strVal val="#ppt_h"/>
                                          </p:val>
                                        </p:tav>
                                        <p:tav tm="100000">
                                          <p:val>
                                            <p:strVal val="#ppt_h"/>
                                          </p:val>
                                        </p:tav>
                                      </p:tavLst>
                                    </p:anim>
                                  </p:childTnLst>
                                </p:cTn>
                              </p:par>
                            </p:childTnLst>
                          </p:cTn>
                        </p:par>
                        <p:par>
                          <p:cTn id="210" fill="hold">
                            <p:stCondLst>
                              <p:cond delay="500"/>
                            </p:stCondLst>
                            <p:childTnLst>
                              <p:par>
                                <p:cTn id="211" presetID="53" presetClass="entr" presetSubtype="16" fill="hold" grpId="0" nodeType="afterEffect">
                                  <p:stCondLst>
                                    <p:cond delay="0"/>
                                  </p:stCondLst>
                                  <p:childTnLst>
                                    <p:set>
                                      <p:cBhvr>
                                        <p:cTn id="212" dur="1" fill="hold">
                                          <p:stCondLst>
                                            <p:cond delay="0"/>
                                          </p:stCondLst>
                                        </p:cTn>
                                        <p:tgtEl>
                                          <p:spTgt spid="123"/>
                                        </p:tgtEl>
                                        <p:attrNameLst>
                                          <p:attrName>style.visibility</p:attrName>
                                        </p:attrNameLst>
                                      </p:cBhvr>
                                      <p:to>
                                        <p:strVal val="visible"/>
                                      </p:to>
                                    </p:set>
                                    <p:anim calcmode="lin" valueType="num">
                                      <p:cBhvr>
                                        <p:cTn id="213" dur="500" fill="hold"/>
                                        <p:tgtEl>
                                          <p:spTgt spid="123"/>
                                        </p:tgtEl>
                                        <p:attrNameLst>
                                          <p:attrName>ppt_w</p:attrName>
                                        </p:attrNameLst>
                                      </p:cBhvr>
                                      <p:tavLst>
                                        <p:tav tm="0">
                                          <p:val>
                                            <p:fltVal val="0"/>
                                          </p:val>
                                        </p:tav>
                                        <p:tav tm="100000">
                                          <p:val>
                                            <p:strVal val="#ppt_w"/>
                                          </p:val>
                                        </p:tav>
                                      </p:tavLst>
                                    </p:anim>
                                    <p:anim calcmode="lin" valueType="num">
                                      <p:cBhvr>
                                        <p:cTn id="214" dur="500" fill="hold"/>
                                        <p:tgtEl>
                                          <p:spTgt spid="123"/>
                                        </p:tgtEl>
                                        <p:attrNameLst>
                                          <p:attrName>ppt_h</p:attrName>
                                        </p:attrNameLst>
                                      </p:cBhvr>
                                      <p:tavLst>
                                        <p:tav tm="0">
                                          <p:val>
                                            <p:fltVal val="0"/>
                                          </p:val>
                                        </p:tav>
                                        <p:tav tm="100000">
                                          <p:val>
                                            <p:strVal val="#ppt_h"/>
                                          </p:val>
                                        </p:tav>
                                      </p:tavLst>
                                    </p:anim>
                                    <p:animEffect transition="in" filter="fade">
                                      <p:cBhvr>
                                        <p:cTn id="215" dur="500"/>
                                        <p:tgtEl>
                                          <p:spTgt spid="123"/>
                                        </p:tgtEl>
                                      </p:cBhvr>
                                    </p:animEffect>
                                  </p:childTnLst>
                                </p:cTn>
                              </p:par>
                            </p:childTnLst>
                          </p:cTn>
                        </p:par>
                        <p:par>
                          <p:cTn id="216" fill="hold">
                            <p:stCondLst>
                              <p:cond delay="1000"/>
                            </p:stCondLst>
                            <p:childTnLst>
                              <p:par>
                                <p:cTn id="217" presetID="10" presetClass="exit" presetSubtype="0" fill="hold" grpId="1" nodeType="afterEffect">
                                  <p:stCondLst>
                                    <p:cond delay="0"/>
                                  </p:stCondLst>
                                  <p:childTnLst>
                                    <p:animEffect transition="out" filter="fade">
                                      <p:cBhvr>
                                        <p:cTn id="218" dur="500"/>
                                        <p:tgtEl>
                                          <p:spTgt spid="50"/>
                                        </p:tgtEl>
                                      </p:cBhvr>
                                    </p:animEffect>
                                    <p:set>
                                      <p:cBhvr>
                                        <p:cTn id="219" dur="1" fill="hold">
                                          <p:stCondLst>
                                            <p:cond delay="499"/>
                                          </p:stCondLst>
                                        </p:cTn>
                                        <p:tgtEl>
                                          <p:spTgt spid="50"/>
                                        </p:tgtEl>
                                        <p:attrNameLst>
                                          <p:attrName>style.visibility</p:attrName>
                                        </p:attrNameLst>
                                      </p:cBhvr>
                                      <p:to>
                                        <p:strVal val="hidden"/>
                                      </p:to>
                                    </p:set>
                                  </p:childTnLst>
                                </p:cTn>
                              </p:par>
                            </p:childTnLst>
                          </p:cTn>
                        </p:par>
                        <p:par>
                          <p:cTn id="220" fill="hold">
                            <p:stCondLst>
                              <p:cond delay="1500"/>
                            </p:stCondLst>
                            <p:childTnLst>
                              <p:par>
                                <p:cTn id="221" presetID="10" presetClass="entr" presetSubtype="0" fill="hold" grpId="0" nodeType="afterEffect">
                                  <p:stCondLst>
                                    <p:cond delay="0"/>
                                  </p:stCondLst>
                                  <p:childTnLst>
                                    <p:set>
                                      <p:cBhvr>
                                        <p:cTn id="222" dur="1" fill="hold">
                                          <p:stCondLst>
                                            <p:cond delay="0"/>
                                          </p:stCondLst>
                                        </p:cTn>
                                        <p:tgtEl>
                                          <p:spTgt spid="100"/>
                                        </p:tgtEl>
                                        <p:attrNameLst>
                                          <p:attrName>style.visibility</p:attrName>
                                        </p:attrNameLst>
                                      </p:cBhvr>
                                      <p:to>
                                        <p:strVal val="visible"/>
                                      </p:to>
                                    </p:set>
                                    <p:animEffect transition="in" filter="fade">
                                      <p:cBhvr>
                                        <p:cTn id="223" dur="500"/>
                                        <p:tgtEl>
                                          <p:spTgt spid="100"/>
                                        </p:tgtEl>
                                      </p:cBhvr>
                                    </p:animEffect>
                                  </p:childTnLst>
                                </p:cTn>
                              </p:par>
                            </p:childTnLst>
                          </p:cTn>
                        </p:par>
                      </p:childTnLst>
                    </p:cTn>
                  </p:par>
                  <p:par>
                    <p:cTn id="224" fill="hold">
                      <p:stCondLst>
                        <p:cond delay="indefinite"/>
                      </p:stCondLst>
                      <p:childTnLst>
                        <p:par>
                          <p:cTn id="225" fill="hold">
                            <p:stCondLst>
                              <p:cond delay="0"/>
                            </p:stCondLst>
                            <p:childTnLst>
                              <p:par>
                                <p:cTn id="226" presetID="17" presetClass="entr" presetSubtype="10" fill="hold" grpId="0" nodeType="clickEffect">
                                  <p:stCondLst>
                                    <p:cond delay="0"/>
                                  </p:stCondLst>
                                  <p:childTnLst>
                                    <p:set>
                                      <p:cBhvr>
                                        <p:cTn id="227" dur="1" fill="hold">
                                          <p:stCondLst>
                                            <p:cond delay="0"/>
                                          </p:stCondLst>
                                        </p:cTn>
                                        <p:tgtEl>
                                          <p:spTgt spid="66"/>
                                        </p:tgtEl>
                                        <p:attrNameLst>
                                          <p:attrName>style.visibility</p:attrName>
                                        </p:attrNameLst>
                                      </p:cBhvr>
                                      <p:to>
                                        <p:strVal val="visible"/>
                                      </p:to>
                                    </p:set>
                                    <p:anim calcmode="lin" valueType="num">
                                      <p:cBhvr>
                                        <p:cTn id="228" dur="500" fill="hold"/>
                                        <p:tgtEl>
                                          <p:spTgt spid="66"/>
                                        </p:tgtEl>
                                        <p:attrNameLst>
                                          <p:attrName>ppt_w</p:attrName>
                                        </p:attrNameLst>
                                      </p:cBhvr>
                                      <p:tavLst>
                                        <p:tav tm="0">
                                          <p:val>
                                            <p:fltVal val="0"/>
                                          </p:val>
                                        </p:tav>
                                        <p:tav tm="100000">
                                          <p:val>
                                            <p:strVal val="#ppt_w"/>
                                          </p:val>
                                        </p:tav>
                                      </p:tavLst>
                                    </p:anim>
                                    <p:anim calcmode="lin" valueType="num">
                                      <p:cBhvr>
                                        <p:cTn id="229" dur="500" fill="hold"/>
                                        <p:tgtEl>
                                          <p:spTgt spid="66"/>
                                        </p:tgtEl>
                                        <p:attrNameLst>
                                          <p:attrName>ppt_h</p:attrName>
                                        </p:attrNameLst>
                                      </p:cBhvr>
                                      <p:tavLst>
                                        <p:tav tm="0">
                                          <p:val>
                                            <p:strVal val="#ppt_h"/>
                                          </p:val>
                                        </p:tav>
                                        <p:tav tm="100000">
                                          <p:val>
                                            <p:strVal val="#ppt_h"/>
                                          </p:val>
                                        </p:tav>
                                      </p:tavLst>
                                    </p:anim>
                                  </p:childTnLst>
                                </p:cTn>
                              </p:par>
                            </p:childTnLst>
                          </p:cTn>
                        </p:par>
                        <p:par>
                          <p:cTn id="230" fill="hold">
                            <p:stCondLst>
                              <p:cond delay="500"/>
                            </p:stCondLst>
                            <p:childTnLst>
                              <p:par>
                                <p:cTn id="231" presetID="53" presetClass="entr" presetSubtype="16" fill="hold" grpId="0" nodeType="afterEffect">
                                  <p:stCondLst>
                                    <p:cond delay="0"/>
                                  </p:stCondLst>
                                  <p:childTnLst>
                                    <p:set>
                                      <p:cBhvr>
                                        <p:cTn id="232" dur="1" fill="hold">
                                          <p:stCondLst>
                                            <p:cond delay="0"/>
                                          </p:stCondLst>
                                        </p:cTn>
                                        <p:tgtEl>
                                          <p:spTgt spid="124"/>
                                        </p:tgtEl>
                                        <p:attrNameLst>
                                          <p:attrName>style.visibility</p:attrName>
                                        </p:attrNameLst>
                                      </p:cBhvr>
                                      <p:to>
                                        <p:strVal val="visible"/>
                                      </p:to>
                                    </p:set>
                                    <p:anim calcmode="lin" valueType="num">
                                      <p:cBhvr>
                                        <p:cTn id="233" dur="500" fill="hold"/>
                                        <p:tgtEl>
                                          <p:spTgt spid="124"/>
                                        </p:tgtEl>
                                        <p:attrNameLst>
                                          <p:attrName>ppt_w</p:attrName>
                                        </p:attrNameLst>
                                      </p:cBhvr>
                                      <p:tavLst>
                                        <p:tav tm="0">
                                          <p:val>
                                            <p:fltVal val="0"/>
                                          </p:val>
                                        </p:tav>
                                        <p:tav tm="100000">
                                          <p:val>
                                            <p:strVal val="#ppt_w"/>
                                          </p:val>
                                        </p:tav>
                                      </p:tavLst>
                                    </p:anim>
                                    <p:anim calcmode="lin" valueType="num">
                                      <p:cBhvr>
                                        <p:cTn id="234" dur="500" fill="hold"/>
                                        <p:tgtEl>
                                          <p:spTgt spid="124"/>
                                        </p:tgtEl>
                                        <p:attrNameLst>
                                          <p:attrName>ppt_h</p:attrName>
                                        </p:attrNameLst>
                                      </p:cBhvr>
                                      <p:tavLst>
                                        <p:tav tm="0">
                                          <p:val>
                                            <p:fltVal val="0"/>
                                          </p:val>
                                        </p:tav>
                                        <p:tav tm="100000">
                                          <p:val>
                                            <p:strVal val="#ppt_h"/>
                                          </p:val>
                                        </p:tav>
                                      </p:tavLst>
                                    </p:anim>
                                    <p:animEffect transition="in" filter="fade">
                                      <p:cBhvr>
                                        <p:cTn id="235" dur="500"/>
                                        <p:tgtEl>
                                          <p:spTgt spid="124"/>
                                        </p:tgtEl>
                                      </p:cBhvr>
                                    </p:animEffect>
                                  </p:childTnLst>
                                </p:cTn>
                              </p:par>
                            </p:childTnLst>
                          </p:cTn>
                        </p:par>
                        <p:par>
                          <p:cTn id="236" fill="hold">
                            <p:stCondLst>
                              <p:cond delay="1000"/>
                            </p:stCondLst>
                            <p:childTnLst>
                              <p:par>
                                <p:cTn id="237" presetID="10" presetClass="exit" presetSubtype="0" fill="hold" grpId="1" nodeType="afterEffect">
                                  <p:stCondLst>
                                    <p:cond delay="0"/>
                                  </p:stCondLst>
                                  <p:childTnLst>
                                    <p:animEffect transition="out" filter="fade">
                                      <p:cBhvr>
                                        <p:cTn id="238" dur="500"/>
                                        <p:tgtEl>
                                          <p:spTgt spid="51"/>
                                        </p:tgtEl>
                                      </p:cBhvr>
                                    </p:animEffect>
                                    <p:set>
                                      <p:cBhvr>
                                        <p:cTn id="239" dur="1" fill="hold">
                                          <p:stCondLst>
                                            <p:cond delay="499"/>
                                          </p:stCondLst>
                                        </p:cTn>
                                        <p:tgtEl>
                                          <p:spTgt spid="51"/>
                                        </p:tgtEl>
                                        <p:attrNameLst>
                                          <p:attrName>style.visibility</p:attrName>
                                        </p:attrNameLst>
                                      </p:cBhvr>
                                      <p:to>
                                        <p:strVal val="hidden"/>
                                      </p:to>
                                    </p:set>
                                  </p:childTnLst>
                                </p:cTn>
                              </p:par>
                            </p:childTnLst>
                          </p:cTn>
                        </p:par>
                        <p:par>
                          <p:cTn id="240" fill="hold">
                            <p:stCondLst>
                              <p:cond delay="1500"/>
                            </p:stCondLst>
                            <p:childTnLst>
                              <p:par>
                                <p:cTn id="241" presetID="10" presetClass="entr" presetSubtype="0" fill="hold" grpId="0" nodeType="afterEffect">
                                  <p:stCondLst>
                                    <p:cond delay="0"/>
                                  </p:stCondLst>
                                  <p:childTnLst>
                                    <p:set>
                                      <p:cBhvr>
                                        <p:cTn id="242" dur="1" fill="hold">
                                          <p:stCondLst>
                                            <p:cond delay="0"/>
                                          </p:stCondLst>
                                        </p:cTn>
                                        <p:tgtEl>
                                          <p:spTgt spid="101"/>
                                        </p:tgtEl>
                                        <p:attrNameLst>
                                          <p:attrName>style.visibility</p:attrName>
                                        </p:attrNameLst>
                                      </p:cBhvr>
                                      <p:to>
                                        <p:strVal val="visible"/>
                                      </p:to>
                                    </p:set>
                                    <p:animEffect transition="in" filter="fade">
                                      <p:cBhvr>
                                        <p:cTn id="24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4" grpId="0" animBg="1"/>
      <p:bldP spid="55" grpId="0" animBg="1"/>
      <p:bldP spid="59" grpId="0" animBg="1"/>
      <p:bldP spid="62" grpId="0" animBg="1"/>
      <p:bldP spid="63" grpId="0" animBg="1"/>
      <p:bldP spid="64" grpId="0" animBg="1"/>
      <p:bldP spid="65" grpId="0" animBg="1"/>
      <p:bldP spid="66" grpId="0" animBg="1"/>
      <p:bldP spid="115" grpId="0" animBg="1"/>
      <p:bldP spid="104" grpId="0" animBg="1"/>
      <p:bldP spid="105" grpId="0" animBg="1"/>
      <p:bldP spid="106" grpId="0" animBg="1"/>
      <p:bldP spid="107" grpId="0" animBg="1"/>
      <p:bldP spid="108" grpId="0" animBg="1"/>
      <p:bldP spid="109" grpId="0" animBg="1"/>
      <p:bldP spid="110" grpId="0" animBg="1"/>
      <p:bldP spid="111" grpId="0" animBg="1"/>
      <p:bldP spid="114" grpId="0" animBg="1"/>
      <p:bldP spid="39" grpId="0" animBg="1"/>
      <p:bldP spid="39"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38" grpId="0" animBg="1"/>
      <p:bldP spid="69" grpId="0" animBg="1"/>
      <p:bldP spid="70" grpId="0" animBg="1"/>
      <p:bldP spid="71" grpId="0" animBg="1"/>
      <p:bldP spid="72" grpId="0" animBg="1"/>
      <p:bldP spid="73" grpId="0" animBg="1"/>
      <p:bldP spid="80" grpId="0" animBg="1"/>
      <p:bldP spid="81" grpId="0" animBg="1"/>
      <p:bldP spid="100" grpId="0" animBg="1"/>
      <p:bldP spid="101" grpId="0" animBg="1"/>
      <p:bldP spid="116" grpId="0"/>
      <p:bldP spid="117" grpId="0"/>
      <p:bldP spid="118" grpId="0"/>
      <p:bldP spid="119" grpId="0"/>
      <p:bldP spid="120" grpId="0"/>
      <p:bldP spid="121" grpId="0"/>
      <p:bldP spid="122" grpId="0"/>
      <p:bldP spid="123" grpId="0"/>
      <p:bldP spid="1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parallel programming?</a:t>
            </a:r>
          </a:p>
        </p:txBody>
      </p:sp>
      <p:sp>
        <p:nvSpPr>
          <p:cNvPr id="4" name="Content Placeholder 5">
            <a:extLst>
              <a:ext uri="{FF2B5EF4-FFF2-40B4-BE49-F238E27FC236}">
                <a16:creationId xmlns:a16="http://schemas.microsoft.com/office/drawing/2014/main" id="{7EFD1A11-2172-4EB0-9923-DEF99099E93A}"/>
              </a:ext>
            </a:extLst>
          </p:cNvPr>
          <p:cNvSpPr>
            <a:spLocks noGrp="1"/>
          </p:cNvSpPr>
          <p:nvPr>
            <p:ph idx="1"/>
          </p:nvPr>
        </p:nvSpPr>
        <p:spPr>
          <a:xfrm>
            <a:off x="419641" y="1587048"/>
            <a:ext cx="5367312" cy="3718925"/>
          </a:xfrm>
        </p:spPr>
        <p:txBody>
          <a:bodyPr/>
          <a:lstStyle/>
          <a:p>
            <a:r>
              <a:rPr lang="en-US" b="1" dirty="0"/>
              <a:t>“Performance Programming”</a:t>
            </a:r>
          </a:p>
          <a:p>
            <a:r>
              <a:rPr lang="en-US" dirty="0"/>
              <a:t>Parallel programming involves exposing an algorithm’s ability to execute in parallel</a:t>
            </a:r>
          </a:p>
          <a:p>
            <a:r>
              <a:rPr lang="en-US" dirty="0"/>
              <a:t>This may involve breaking a large operation into smaller tasks (task parallelism)</a:t>
            </a:r>
          </a:p>
          <a:p>
            <a:r>
              <a:rPr lang="en-US" dirty="0"/>
              <a:t>Or doing the same operation on multiple data elements (data parallelism)</a:t>
            </a:r>
          </a:p>
          <a:p>
            <a:r>
              <a:rPr lang="en-US" dirty="0"/>
              <a:t>Parallel execution enables better performance on modern hardware</a:t>
            </a:r>
          </a:p>
          <a:p>
            <a:endParaRPr lang="en-US" dirty="0"/>
          </a:p>
        </p:txBody>
      </p:sp>
      <p:sp>
        <p:nvSpPr>
          <p:cNvPr id="6" name="TextBox 5">
            <a:extLst>
              <a:ext uri="{FF2B5EF4-FFF2-40B4-BE49-F238E27FC236}">
                <a16:creationId xmlns:a16="http://schemas.microsoft.com/office/drawing/2014/main" id="{483B51E4-BB53-4B0D-AA84-4A37C9AE1B70}"/>
              </a:ext>
            </a:extLst>
          </p:cNvPr>
          <p:cNvSpPr txBox="1"/>
          <p:nvPr/>
        </p:nvSpPr>
        <p:spPr>
          <a:xfrm>
            <a:off x="7165195" y="1830508"/>
            <a:ext cx="2112886" cy="424732"/>
          </a:xfrm>
          <a:prstGeom prst="rect">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dirty="0">
                <a:solidFill>
                  <a:schemeClr val="bg1"/>
                </a:solidFill>
              </a:rPr>
              <a:t>A + B + C + D</a:t>
            </a:r>
          </a:p>
        </p:txBody>
      </p:sp>
      <p:sp>
        <p:nvSpPr>
          <p:cNvPr id="8" name="TextBox 7">
            <a:extLst>
              <a:ext uri="{FF2B5EF4-FFF2-40B4-BE49-F238E27FC236}">
                <a16:creationId xmlns:a16="http://schemas.microsoft.com/office/drawing/2014/main" id="{122335FE-0608-44D8-9019-B0C42D6C2576}"/>
              </a:ext>
            </a:extLst>
          </p:cNvPr>
          <p:cNvSpPr txBox="1"/>
          <p:nvPr/>
        </p:nvSpPr>
        <p:spPr>
          <a:xfrm>
            <a:off x="6287488" y="2348400"/>
            <a:ext cx="14766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Sequential</a:t>
            </a:r>
          </a:p>
        </p:txBody>
      </p:sp>
      <p:sp>
        <p:nvSpPr>
          <p:cNvPr id="9" name="TextBox 8">
            <a:extLst>
              <a:ext uri="{FF2B5EF4-FFF2-40B4-BE49-F238E27FC236}">
                <a16:creationId xmlns:a16="http://schemas.microsoft.com/office/drawing/2014/main" id="{FB2C681E-BD61-4B1B-8684-FAD8D233AE98}"/>
              </a:ext>
            </a:extLst>
          </p:cNvPr>
          <p:cNvSpPr txBox="1"/>
          <p:nvPr/>
        </p:nvSpPr>
        <p:spPr>
          <a:xfrm>
            <a:off x="9081918" y="2372424"/>
            <a:ext cx="113405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Parallel</a:t>
            </a:r>
          </a:p>
        </p:txBody>
      </p:sp>
      <p:sp>
        <p:nvSpPr>
          <p:cNvPr id="10" name="Oval 9">
            <a:extLst>
              <a:ext uri="{FF2B5EF4-FFF2-40B4-BE49-F238E27FC236}">
                <a16:creationId xmlns:a16="http://schemas.microsoft.com/office/drawing/2014/main" id="{BC438DB2-E17E-4C88-9B37-3E27EECC1119}"/>
              </a:ext>
            </a:extLst>
          </p:cNvPr>
          <p:cNvSpPr/>
          <p:nvPr/>
        </p:nvSpPr>
        <p:spPr>
          <a:xfrm>
            <a:off x="5759347" y="2703815"/>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1" name="Oval 10">
            <a:extLst>
              <a:ext uri="{FF2B5EF4-FFF2-40B4-BE49-F238E27FC236}">
                <a16:creationId xmlns:a16="http://schemas.microsoft.com/office/drawing/2014/main" id="{ECD92300-8998-4524-BE6F-48550FCC2D65}"/>
              </a:ext>
            </a:extLst>
          </p:cNvPr>
          <p:cNvSpPr/>
          <p:nvPr/>
        </p:nvSpPr>
        <p:spPr>
          <a:xfrm>
            <a:off x="6428213" y="2703815"/>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id="{E8FF92D8-2188-4768-8C6A-28E7F5249728}"/>
              </a:ext>
            </a:extLst>
          </p:cNvPr>
          <p:cNvSpPr/>
          <p:nvPr/>
        </p:nvSpPr>
        <p:spPr>
          <a:xfrm>
            <a:off x="7079957" y="2701022"/>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Oval 12">
            <a:extLst>
              <a:ext uri="{FF2B5EF4-FFF2-40B4-BE49-F238E27FC236}">
                <a16:creationId xmlns:a16="http://schemas.microsoft.com/office/drawing/2014/main" id="{BF943EE1-E670-4C6D-A885-984268B73A60}"/>
              </a:ext>
            </a:extLst>
          </p:cNvPr>
          <p:cNvSpPr/>
          <p:nvPr/>
        </p:nvSpPr>
        <p:spPr>
          <a:xfrm>
            <a:off x="7704095" y="2701022"/>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4" name="Oval 13">
            <a:extLst>
              <a:ext uri="{FF2B5EF4-FFF2-40B4-BE49-F238E27FC236}">
                <a16:creationId xmlns:a16="http://schemas.microsoft.com/office/drawing/2014/main" id="{FC649556-4131-430E-9773-95397D363A62}"/>
              </a:ext>
            </a:extLst>
          </p:cNvPr>
          <p:cNvSpPr/>
          <p:nvPr/>
        </p:nvSpPr>
        <p:spPr>
          <a:xfrm>
            <a:off x="6070240" y="3407442"/>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F7D1983-6804-4B47-9FA2-DF87D2492A23}"/>
              </a:ext>
            </a:extLst>
          </p:cNvPr>
          <p:cNvSpPr/>
          <p:nvPr/>
        </p:nvSpPr>
        <p:spPr>
          <a:xfrm>
            <a:off x="6413617" y="4111069"/>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11312C21-AA00-42D5-9A31-BF33C0A8E8D3}"/>
              </a:ext>
            </a:extLst>
          </p:cNvPr>
          <p:cNvSpPr/>
          <p:nvPr/>
        </p:nvSpPr>
        <p:spPr>
          <a:xfrm>
            <a:off x="6743477" y="4814696"/>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4EE29CA-CC9A-478B-AAD6-349BAD6F1740}"/>
              </a:ext>
            </a:extLst>
          </p:cNvPr>
          <p:cNvSpPr/>
          <p:nvPr/>
        </p:nvSpPr>
        <p:spPr>
          <a:xfrm>
            <a:off x="8391967" y="2714056"/>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8" name="Oval 17">
            <a:extLst>
              <a:ext uri="{FF2B5EF4-FFF2-40B4-BE49-F238E27FC236}">
                <a16:creationId xmlns:a16="http://schemas.microsoft.com/office/drawing/2014/main" id="{60624186-2966-4267-B7A6-F9651B517CF6}"/>
              </a:ext>
            </a:extLst>
          </p:cNvPr>
          <p:cNvSpPr/>
          <p:nvPr/>
        </p:nvSpPr>
        <p:spPr>
          <a:xfrm>
            <a:off x="9060833" y="2714056"/>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9" name="Oval 18">
            <a:extLst>
              <a:ext uri="{FF2B5EF4-FFF2-40B4-BE49-F238E27FC236}">
                <a16:creationId xmlns:a16="http://schemas.microsoft.com/office/drawing/2014/main" id="{3A50D293-EE68-4932-96D3-4C220E3E3627}"/>
              </a:ext>
            </a:extLst>
          </p:cNvPr>
          <p:cNvSpPr/>
          <p:nvPr/>
        </p:nvSpPr>
        <p:spPr>
          <a:xfrm>
            <a:off x="9729699" y="2697722"/>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0" name="Oval 19">
            <a:extLst>
              <a:ext uri="{FF2B5EF4-FFF2-40B4-BE49-F238E27FC236}">
                <a16:creationId xmlns:a16="http://schemas.microsoft.com/office/drawing/2014/main" id="{3F38E623-D496-4CEA-B585-2E1D0833ABC5}"/>
              </a:ext>
            </a:extLst>
          </p:cNvPr>
          <p:cNvSpPr/>
          <p:nvPr/>
        </p:nvSpPr>
        <p:spPr>
          <a:xfrm>
            <a:off x="10395745" y="2714056"/>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1" name="Oval 20">
            <a:extLst>
              <a:ext uri="{FF2B5EF4-FFF2-40B4-BE49-F238E27FC236}">
                <a16:creationId xmlns:a16="http://schemas.microsoft.com/office/drawing/2014/main" id="{5EA2E1A0-AE63-4885-830A-9D09664B3566}"/>
              </a:ext>
            </a:extLst>
          </p:cNvPr>
          <p:cNvSpPr/>
          <p:nvPr/>
        </p:nvSpPr>
        <p:spPr>
          <a:xfrm>
            <a:off x="8746250" y="3402560"/>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183BEE7-BD38-4185-9F00-E5BF38006441}"/>
              </a:ext>
            </a:extLst>
          </p:cNvPr>
          <p:cNvSpPr/>
          <p:nvPr/>
        </p:nvSpPr>
        <p:spPr>
          <a:xfrm>
            <a:off x="10068039" y="3402560"/>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BE7FB07-460F-4B9C-AB80-FD21DEA0FF73}"/>
              </a:ext>
            </a:extLst>
          </p:cNvPr>
          <p:cNvSpPr/>
          <p:nvPr/>
        </p:nvSpPr>
        <p:spPr>
          <a:xfrm>
            <a:off x="9431699" y="4111069"/>
            <a:ext cx="434496" cy="43449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A26441FE-1925-4B2A-873C-AA5A8F020011}"/>
              </a:ext>
            </a:extLst>
          </p:cNvPr>
          <p:cNvCxnSpPr>
            <a:stCxn id="10" idx="4"/>
            <a:endCxn id="14" idx="1"/>
          </p:cNvCxnSpPr>
          <p:nvPr/>
        </p:nvCxnSpPr>
        <p:spPr>
          <a:xfrm>
            <a:off x="5976595" y="3138311"/>
            <a:ext cx="157275" cy="332761"/>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0B67828-DC88-4055-93EA-A731458F9B32}"/>
              </a:ext>
            </a:extLst>
          </p:cNvPr>
          <p:cNvCxnSpPr>
            <a:cxnSpLocks/>
            <a:stCxn id="11" idx="4"/>
            <a:endCxn id="14" idx="7"/>
          </p:cNvCxnSpPr>
          <p:nvPr/>
        </p:nvCxnSpPr>
        <p:spPr>
          <a:xfrm flipH="1">
            <a:off x="6441106" y="3138311"/>
            <a:ext cx="204355" cy="332761"/>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523C21-B5CA-4585-8339-8B2BC3121DEB}"/>
              </a:ext>
            </a:extLst>
          </p:cNvPr>
          <p:cNvCxnSpPr>
            <a:cxnSpLocks/>
            <a:stCxn id="14" idx="4"/>
            <a:endCxn id="15" idx="1"/>
          </p:cNvCxnSpPr>
          <p:nvPr/>
        </p:nvCxnSpPr>
        <p:spPr>
          <a:xfrm>
            <a:off x="6287488" y="3841938"/>
            <a:ext cx="189759" cy="332761"/>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ECA4DB-1975-472F-B8B5-10CF6531A342}"/>
              </a:ext>
            </a:extLst>
          </p:cNvPr>
          <p:cNvCxnSpPr>
            <a:cxnSpLocks/>
            <a:stCxn id="12" idx="4"/>
            <a:endCxn id="15" idx="7"/>
          </p:cNvCxnSpPr>
          <p:nvPr/>
        </p:nvCxnSpPr>
        <p:spPr>
          <a:xfrm flipH="1">
            <a:off x="6784483" y="3135518"/>
            <a:ext cx="512722" cy="1039181"/>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867683-E4AF-41E1-97B4-E1A755D8D48F}"/>
              </a:ext>
            </a:extLst>
          </p:cNvPr>
          <p:cNvCxnSpPr>
            <a:cxnSpLocks/>
            <a:stCxn id="15" idx="4"/>
            <a:endCxn id="16" idx="1"/>
          </p:cNvCxnSpPr>
          <p:nvPr/>
        </p:nvCxnSpPr>
        <p:spPr>
          <a:xfrm>
            <a:off x="6630865" y="4545565"/>
            <a:ext cx="176242" cy="332761"/>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A79CD3-E5FB-4F37-9546-97F5DC65EF89}"/>
              </a:ext>
            </a:extLst>
          </p:cNvPr>
          <p:cNvCxnSpPr>
            <a:cxnSpLocks/>
            <a:stCxn id="13" idx="4"/>
            <a:endCxn id="16" idx="7"/>
          </p:cNvCxnSpPr>
          <p:nvPr/>
        </p:nvCxnSpPr>
        <p:spPr>
          <a:xfrm flipH="1">
            <a:off x="7114343" y="3135518"/>
            <a:ext cx="807000" cy="1742808"/>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A28D299-2502-45B8-BBE8-F93E443AC8A9}"/>
              </a:ext>
            </a:extLst>
          </p:cNvPr>
          <p:cNvCxnSpPr>
            <a:cxnSpLocks/>
            <a:stCxn id="17" idx="4"/>
            <a:endCxn id="21" idx="1"/>
          </p:cNvCxnSpPr>
          <p:nvPr/>
        </p:nvCxnSpPr>
        <p:spPr>
          <a:xfrm>
            <a:off x="8609215" y="3148552"/>
            <a:ext cx="200665" cy="317638"/>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8207D39-6934-40CD-8E9F-00275CD82EC4}"/>
              </a:ext>
            </a:extLst>
          </p:cNvPr>
          <p:cNvCxnSpPr>
            <a:cxnSpLocks/>
            <a:stCxn id="18" idx="4"/>
            <a:endCxn id="21" idx="7"/>
          </p:cNvCxnSpPr>
          <p:nvPr/>
        </p:nvCxnSpPr>
        <p:spPr>
          <a:xfrm flipH="1">
            <a:off x="9117116" y="3148552"/>
            <a:ext cx="160965" cy="317638"/>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088420-C059-4164-A551-B12A474801B3}"/>
              </a:ext>
            </a:extLst>
          </p:cNvPr>
          <p:cNvCxnSpPr>
            <a:cxnSpLocks/>
            <a:stCxn id="19" idx="4"/>
            <a:endCxn id="22" idx="1"/>
          </p:cNvCxnSpPr>
          <p:nvPr/>
        </p:nvCxnSpPr>
        <p:spPr>
          <a:xfrm>
            <a:off x="9946947" y="3132218"/>
            <a:ext cx="184722" cy="333972"/>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2E45890-A5B1-4732-BDCB-5C55328ECECA}"/>
              </a:ext>
            </a:extLst>
          </p:cNvPr>
          <p:cNvCxnSpPr>
            <a:cxnSpLocks/>
            <a:stCxn id="20" idx="4"/>
            <a:endCxn id="22" idx="7"/>
          </p:cNvCxnSpPr>
          <p:nvPr/>
        </p:nvCxnSpPr>
        <p:spPr>
          <a:xfrm flipH="1">
            <a:off x="10438905" y="3148552"/>
            <a:ext cx="174088" cy="317638"/>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29487D6-8312-4FFA-8F04-2974CA587943}"/>
              </a:ext>
            </a:extLst>
          </p:cNvPr>
          <p:cNvCxnSpPr>
            <a:cxnSpLocks/>
            <a:stCxn id="21" idx="4"/>
            <a:endCxn id="23" idx="1"/>
          </p:cNvCxnSpPr>
          <p:nvPr/>
        </p:nvCxnSpPr>
        <p:spPr>
          <a:xfrm>
            <a:off x="8963498" y="3837056"/>
            <a:ext cx="531831" cy="337643"/>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643878-E3E2-4EEC-B3A8-82A2C9B64D6E}"/>
              </a:ext>
            </a:extLst>
          </p:cNvPr>
          <p:cNvCxnSpPr>
            <a:cxnSpLocks/>
            <a:stCxn id="22" idx="4"/>
            <a:endCxn id="23" idx="7"/>
          </p:cNvCxnSpPr>
          <p:nvPr/>
        </p:nvCxnSpPr>
        <p:spPr>
          <a:xfrm flipH="1">
            <a:off x="9802565" y="3837056"/>
            <a:ext cx="482722" cy="337643"/>
          </a:xfrm>
          <a:prstGeom prst="straightConnector1">
            <a:avLst/>
          </a:prstGeom>
          <a:ln w="38100">
            <a:solidFill>
              <a:srgbClr val="0C4E9B"/>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62D4A6-2CCD-4CB8-B952-88392F347DF8}"/>
              </a:ext>
            </a:extLst>
          </p:cNvPr>
          <p:cNvSpPr txBox="1"/>
          <p:nvPr/>
        </p:nvSpPr>
        <p:spPr>
          <a:xfrm>
            <a:off x="6458023" y="5312822"/>
            <a:ext cx="100540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rPr>
              <a:t>3 Steps</a:t>
            </a:r>
          </a:p>
        </p:txBody>
      </p:sp>
      <p:sp>
        <p:nvSpPr>
          <p:cNvPr id="37" name="TextBox 36">
            <a:extLst>
              <a:ext uri="{FF2B5EF4-FFF2-40B4-BE49-F238E27FC236}">
                <a16:creationId xmlns:a16="http://schemas.microsoft.com/office/drawing/2014/main" id="{45E54E12-D42B-4B87-AEE9-1638859DEE06}"/>
              </a:ext>
            </a:extLst>
          </p:cNvPr>
          <p:cNvSpPr txBox="1"/>
          <p:nvPr/>
        </p:nvSpPr>
        <p:spPr>
          <a:xfrm>
            <a:off x="9141165" y="4609195"/>
            <a:ext cx="100540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rPr>
              <a:t>2 Steps</a:t>
            </a:r>
          </a:p>
        </p:txBody>
      </p:sp>
    </p:spTree>
    <p:extLst>
      <p:ext uri="{BB962C8B-B14F-4D97-AF65-F5344CB8AC3E}">
        <p14:creationId xmlns:p14="http://schemas.microsoft.com/office/powerpoint/2010/main" val="347064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par>
                          <p:cTn id="66" fill="hold">
                            <p:stCondLst>
                              <p:cond delay="4000"/>
                            </p:stCondLst>
                            <p:childTnLst>
                              <p:par>
                                <p:cTn id="67" presetID="22" presetClass="entr" presetSubtype="8"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left)">
                                      <p:cBhvr>
                                        <p:cTn id="69" dur="500"/>
                                        <p:tgtEl>
                                          <p:spTgt spid="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up)">
                                      <p:cBhvr>
                                        <p:cTn id="77" dur="500"/>
                                        <p:tgtEl>
                                          <p:spTgt spid="24"/>
                                        </p:tgtEl>
                                      </p:cBhvr>
                                    </p:animEffect>
                                  </p:childTnLst>
                                </p:cTn>
                              </p:par>
                            </p:childTnLst>
                          </p:cTn>
                        </p:par>
                        <p:par>
                          <p:cTn id="78" fill="hold">
                            <p:stCondLst>
                              <p:cond delay="500"/>
                            </p:stCondLst>
                            <p:childTnLst>
                              <p:par>
                                <p:cTn id="79" presetID="22" presetClass="entr" presetSubtype="1"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up)">
                                      <p:cBhvr>
                                        <p:cTn id="81" dur="500"/>
                                        <p:tgtEl>
                                          <p:spTgt spid="25"/>
                                        </p:tgtEl>
                                      </p:cBhvr>
                                    </p:animEffect>
                                  </p:childTnLst>
                                </p:cTn>
                              </p:par>
                            </p:childTnLst>
                          </p:cTn>
                        </p:par>
                        <p:par>
                          <p:cTn id="82" fill="hold">
                            <p:stCondLst>
                              <p:cond delay="1000"/>
                            </p:stCondLst>
                            <p:childTnLst>
                              <p:par>
                                <p:cTn id="83" presetID="22" presetClass="entr" presetSubtype="1" fill="hold" grpId="0"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up)">
                                      <p:cBhvr>
                                        <p:cTn id="85" dur="500"/>
                                        <p:tgtEl>
                                          <p:spTgt spid="14"/>
                                        </p:tgtEl>
                                      </p:cBhvr>
                                    </p:animEffect>
                                  </p:childTnLst>
                                </p:cTn>
                              </p:par>
                            </p:childTnLst>
                          </p:cTn>
                        </p:par>
                        <p:par>
                          <p:cTn id="86" fill="hold">
                            <p:stCondLst>
                              <p:cond delay="1500"/>
                            </p:stCondLst>
                            <p:childTnLst>
                              <p:par>
                                <p:cTn id="87" presetID="22" presetClass="entr" presetSubtype="1" fill="hold" nodeType="afterEffect">
                                  <p:stCondLst>
                                    <p:cond delay="500"/>
                                  </p:stCondLst>
                                  <p:childTnLst>
                                    <p:set>
                                      <p:cBhvr>
                                        <p:cTn id="88" dur="1" fill="hold">
                                          <p:stCondLst>
                                            <p:cond delay="0"/>
                                          </p:stCondLst>
                                        </p:cTn>
                                        <p:tgtEl>
                                          <p:spTgt spid="26"/>
                                        </p:tgtEl>
                                        <p:attrNameLst>
                                          <p:attrName>style.visibility</p:attrName>
                                        </p:attrNameLst>
                                      </p:cBhvr>
                                      <p:to>
                                        <p:strVal val="visible"/>
                                      </p:to>
                                    </p:set>
                                    <p:animEffect transition="in" filter="wipe(up)">
                                      <p:cBhvr>
                                        <p:cTn id="89" dur="500"/>
                                        <p:tgtEl>
                                          <p:spTgt spid="26"/>
                                        </p:tgtEl>
                                      </p:cBhvr>
                                    </p:animEffect>
                                  </p:childTnLst>
                                </p:cTn>
                              </p:par>
                            </p:childTnLst>
                          </p:cTn>
                        </p:par>
                        <p:par>
                          <p:cTn id="90" fill="hold">
                            <p:stCondLst>
                              <p:cond delay="2500"/>
                            </p:stCondLst>
                            <p:childTnLst>
                              <p:par>
                                <p:cTn id="91" presetID="22" presetClass="entr" presetSubtype="1" fill="hold" nodeType="after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up)">
                                      <p:cBhvr>
                                        <p:cTn id="93" dur="500"/>
                                        <p:tgtEl>
                                          <p:spTgt spid="27"/>
                                        </p:tgtEl>
                                      </p:cBhvr>
                                    </p:animEffect>
                                  </p:childTnLst>
                                </p:cTn>
                              </p:par>
                            </p:childTnLst>
                          </p:cTn>
                        </p:par>
                        <p:par>
                          <p:cTn id="94" fill="hold">
                            <p:stCondLst>
                              <p:cond delay="3000"/>
                            </p:stCondLst>
                            <p:childTnLst>
                              <p:par>
                                <p:cTn id="95" presetID="22" presetClass="entr" presetSubtype="1"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up)">
                                      <p:cBhvr>
                                        <p:cTn id="97" dur="500"/>
                                        <p:tgtEl>
                                          <p:spTgt spid="15"/>
                                        </p:tgtEl>
                                      </p:cBhvr>
                                    </p:animEffect>
                                  </p:childTnLst>
                                </p:cTn>
                              </p:par>
                            </p:childTnLst>
                          </p:cTn>
                        </p:par>
                        <p:par>
                          <p:cTn id="98" fill="hold">
                            <p:stCondLst>
                              <p:cond delay="3500"/>
                            </p:stCondLst>
                            <p:childTnLst>
                              <p:par>
                                <p:cTn id="99" presetID="22" presetClass="entr" presetSubtype="1" fill="hold" nodeType="afterEffect">
                                  <p:stCondLst>
                                    <p:cond delay="500"/>
                                  </p:stCondLst>
                                  <p:childTnLst>
                                    <p:set>
                                      <p:cBhvr>
                                        <p:cTn id="100" dur="1" fill="hold">
                                          <p:stCondLst>
                                            <p:cond delay="0"/>
                                          </p:stCondLst>
                                        </p:cTn>
                                        <p:tgtEl>
                                          <p:spTgt spid="28"/>
                                        </p:tgtEl>
                                        <p:attrNameLst>
                                          <p:attrName>style.visibility</p:attrName>
                                        </p:attrNameLst>
                                      </p:cBhvr>
                                      <p:to>
                                        <p:strVal val="visible"/>
                                      </p:to>
                                    </p:set>
                                    <p:animEffect transition="in" filter="wipe(up)">
                                      <p:cBhvr>
                                        <p:cTn id="101" dur="500"/>
                                        <p:tgtEl>
                                          <p:spTgt spid="28"/>
                                        </p:tgtEl>
                                      </p:cBhvr>
                                    </p:animEffect>
                                  </p:childTnLst>
                                </p:cTn>
                              </p:par>
                            </p:childTnLst>
                          </p:cTn>
                        </p:par>
                        <p:par>
                          <p:cTn id="102" fill="hold">
                            <p:stCondLst>
                              <p:cond delay="4500"/>
                            </p:stCondLst>
                            <p:childTnLst>
                              <p:par>
                                <p:cTn id="103" presetID="22" presetClass="entr" presetSubtype="1" fill="hold" nodeType="after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up)">
                                      <p:cBhvr>
                                        <p:cTn id="105" dur="500"/>
                                        <p:tgtEl>
                                          <p:spTgt spid="29"/>
                                        </p:tgtEl>
                                      </p:cBhvr>
                                    </p:animEffect>
                                  </p:childTnLst>
                                </p:cTn>
                              </p:par>
                            </p:childTnLst>
                          </p:cTn>
                        </p:par>
                        <p:par>
                          <p:cTn id="106" fill="hold">
                            <p:stCondLst>
                              <p:cond delay="5000"/>
                            </p:stCondLst>
                            <p:childTnLst>
                              <p:par>
                                <p:cTn id="107" presetID="22" presetClass="entr" presetSubtype="1"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up)">
                                      <p:cBhvr>
                                        <p:cTn id="109" dur="500"/>
                                        <p:tgtEl>
                                          <p:spTgt spid="16"/>
                                        </p:tgtEl>
                                      </p:cBhvr>
                                    </p:animEffect>
                                  </p:childTnLst>
                                </p:cTn>
                              </p:par>
                            </p:childTnLst>
                          </p:cTn>
                        </p:par>
                        <p:par>
                          <p:cTn id="110" fill="hold">
                            <p:stCondLst>
                              <p:cond delay="5500"/>
                            </p:stCondLst>
                            <p:childTnLst>
                              <p:par>
                                <p:cTn id="111" presetID="10" presetClass="entr" presetSubtype="0" fill="hold" grpId="0" nodeType="after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fade">
                                      <p:cBhvr>
                                        <p:cTn id="113" dur="500"/>
                                        <p:tgtEl>
                                          <p:spTgt spid="3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up)">
                                      <p:cBhvr>
                                        <p:cTn id="118" dur="500"/>
                                        <p:tgtEl>
                                          <p:spTgt spid="30"/>
                                        </p:tgtEl>
                                      </p:cBhvr>
                                    </p:animEffect>
                                  </p:childTnLst>
                                </p:cTn>
                              </p:par>
                              <p:par>
                                <p:cTn id="119" presetID="22" presetClass="entr" presetSubtype="1" fill="hold" nodeType="with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wipe(up)">
                                      <p:cBhvr>
                                        <p:cTn id="121" dur="500"/>
                                        <p:tgtEl>
                                          <p:spTgt spid="32"/>
                                        </p:tgtEl>
                                      </p:cBhvr>
                                    </p:animEffect>
                                  </p:childTnLst>
                                </p:cTn>
                              </p:par>
                            </p:childTnLst>
                          </p:cTn>
                        </p:par>
                        <p:par>
                          <p:cTn id="122" fill="hold">
                            <p:stCondLst>
                              <p:cond delay="500"/>
                            </p:stCondLst>
                            <p:childTnLst>
                              <p:par>
                                <p:cTn id="123" presetID="22" presetClass="entr" presetSubtype="1" fill="hold" nodeType="afterEffect">
                                  <p:stCondLst>
                                    <p:cond delay="0"/>
                                  </p:stCondLst>
                                  <p:childTnLst>
                                    <p:set>
                                      <p:cBhvr>
                                        <p:cTn id="124" dur="1" fill="hold">
                                          <p:stCondLst>
                                            <p:cond delay="0"/>
                                          </p:stCondLst>
                                        </p:cTn>
                                        <p:tgtEl>
                                          <p:spTgt spid="31"/>
                                        </p:tgtEl>
                                        <p:attrNameLst>
                                          <p:attrName>style.visibility</p:attrName>
                                        </p:attrNameLst>
                                      </p:cBhvr>
                                      <p:to>
                                        <p:strVal val="visible"/>
                                      </p:to>
                                    </p:set>
                                    <p:animEffect transition="in" filter="wipe(up)">
                                      <p:cBhvr>
                                        <p:cTn id="125" dur="500"/>
                                        <p:tgtEl>
                                          <p:spTgt spid="31"/>
                                        </p:tgtEl>
                                      </p:cBhvr>
                                    </p:animEffect>
                                  </p:childTnLst>
                                </p:cTn>
                              </p:par>
                              <p:par>
                                <p:cTn id="126" presetID="22" presetClass="entr" presetSubtype="1" fill="hold"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wipe(up)">
                                      <p:cBhvr>
                                        <p:cTn id="128" dur="500"/>
                                        <p:tgtEl>
                                          <p:spTgt spid="33"/>
                                        </p:tgtEl>
                                      </p:cBhvr>
                                    </p:animEffect>
                                  </p:childTnLst>
                                </p:cTn>
                              </p:par>
                            </p:childTnLst>
                          </p:cTn>
                        </p:par>
                        <p:par>
                          <p:cTn id="129" fill="hold">
                            <p:stCondLst>
                              <p:cond delay="1000"/>
                            </p:stCondLst>
                            <p:childTnLst>
                              <p:par>
                                <p:cTn id="130" presetID="22" presetClass="entr" presetSubtype="1" fill="hold" grpId="0" nodeType="afterEffect">
                                  <p:stCondLst>
                                    <p:cond delay="0"/>
                                  </p:stCondLst>
                                  <p:childTnLst>
                                    <p:set>
                                      <p:cBhvr>
                                        <p:cTn id="131" dur="1" fill="hold">
                                          <p:stCondLst>
                                            <p:cond delay="0"/>
                                          </p:stCondLst>
                                        </p:cTn>
                                        <p:tgtEl>
                                          <p:spTgt spid="21"/>
                                        </p:tgtEl>
                                        <p:attrNameLst>
                                          <p:attrName>style.visibility</p:attrName>
                                        </p:attrNameLst>
                                      </p:cBhvr>
                                      <p:to>
                                        <p:strVal val="visible"/>
                                      </p:to>
                                    </p:set>
                                    <p:animEffect transition="in" filter="wipe(up)">
                                      <p:cBhvr>
                                        <p:cTn id="132" dur="500"/>
                                        <p:tgtEl>
                                          <p:spTgt spid="21"/>
                                        </p:tgtEl>
                                      </p:cBhvr>
                                    </p:animEffect>
                                  </p:childTnLst>
                                </p:cTn>
                              </p:par>
                              <p:par>
                                <p:cTn id="133" presetID="22" presetClass="entr" presetSubtype="1" fill="hold" grpId="0" nodeType="withEffect">
                                  <p:stCondLst>
                                    <p:cond delay="0"/>
                                  </p:stCondLst>
                                  <p:childTnLst>
                                    <p:set>
                                      <p:cBhvr>
                                        <p:cTn id="134" dur="1" fill="hold">
                                          <p:stCondLst>
                                            <p:cond delay="0"/>
                                          </p:stCondLst>
                                        </p:cTn>
                                        <p:tgtEl>
                                          <p:spTgt spid="22"/>
                                        </p:tgtEl>
                                        <p:attrNameLst>
                                          <p:attrName>style.visibility</p:attrName>
                                        </p:attrNameLst>
                                      </p:cBhvr>
                                      <p:to>
                                        <p:strVal val="visible"/>
                                      </p:to>
                                    </p:set>
                                    <p:animEffect transition="in" filter="wipe(up)">
                                      <p:cBhvr>
                                        <p:cTn id="135" dur="500"/>
                                        <p:tgtEl>
                                          <p:spTgt spid="22"/>
                                        </p:tgtEl>
                                      </p:cBhvr>
                                    </p:animEffect>
                                  </p:childTnLst>
                                </p:cTn>
                              </p:par>
                            </p:childTnLst>
                          </p:cTn>
                        </p:par>
                        <p:par>
                          <p:cTn id="136" fill="hold">
                            <p:stCondLst>
                              <p:cond delay="1500"/>
                            </p:stCondLst>
                            <p:childTnLst>
                              <p:par>
                                <p:cTn id="137" presetID="22" presetClass="entr" presetSubtype="1" fill="hold" nodeType="afterEffect">
                                  <p:stCondLst>
                                    <p:cond delay="500"/>
                                  </p:stCondLst>
                                  <p:childTnLst>
                                    <p:set>
                                      <p:cBhvr>
                                        <p:cTn id="138" dur="1" fill="hold">
                                          <p:stCondLst>
                                            <p:cond delay="0"/>
                                          </p:stCondLst>
                                        </p:cTn>
                                        <p:tgtEl>
                                          <p:spTgt spid="34"/>
                                        </p:tgtEl>
                                        <p:attrNameLst>
                                          <p:attrName>style.visibility</p:attrName>
                                        </p:attrNameLst>
                                      </p:cBhvr>
                                      <p:to>
                                        <p:strVal val="visible"/>
                                      </p:to>
                                    </p:set>
                                    <p:animEffect transition="in" filter="wipe(up)">
                                      <p:cBhvr>
                                        <p:cTn id="139" dur="500"/>
                                        <p:tgtEl>
                                          <p:spTgt spid="34"/>
                                        </p:tgtEl>
                                      </p:cBhvr>
                                    </p:animEffect>
                                  </p:childTnLst>
                                </p:cTn>
                              </p:par>
                            </p:childTnLst>
                          </p:cTn>
                        </p:par>
                        <p:par>
                          <p:cTn id="140" fill="hold">
                            <p:stCondLst>
                              <p:cond delay="2500"/>
                            </p:stCondLst>
                            <p:childTnLst>
                              <p:par>
                                <p:cTn id="141" presetID="22" presetClass="entr" presetSubtype="1" fill="hold" nodeType="after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wipe(up)">
                                      <p:cBhvr>
                                        <p:cTn id="143" dur="500"/>
                                        <p:tgtEl>
                                          <p:spTgt spid="35"/>
                                        </p:tgtEl>
                                      </p:cBhvr>
                                    </p:animEffect>
                                  </p:childTnLst>
                                </p:cTn>
                              </p:par>
                            </p:childTnLst>
                          </p:cTn>
                        </p:par>
                        <p:par>
                          <p:cTn id="144" fill="hold">
                            <p:stCondLst>
                              <p:cond delay="3000"/>
                            </p:stCondLst>
                            <p:childTnLst>
                              <p:par>
                                <p:cTn id="145" presetID="22" presetClass="entr" presetSubtype="1" fill="hold" grpId="0" nodeType="after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ipe(up)">
                                      <p:cBhvr>
                                        <p:cTn id="147" dur="500"/>
                                        <p:tgtEl>
                                          <p:spTgt spid="23"/>
                                        </p:tgtEl>
                                      </p:cBhvr>
                                    </p:animEffect>
                                  </p:childTnLst>
                                </p:cTn>
                              </p:par>
                            </p:childTnLst>
                          </p:cTn>
                        </p:par>
                        <p:par>
                          <p:cTn id="148" fill="hold">
                            <p:stCondLst>
                              <p:cond delay="3500"/>
                            </p:stCondLst>
                            <p:childTnLst>
                              <p:par>
                                <p:cTn id="149" presetID="10" presetClass="entr" presetSubtype="0" fill="hold" grpId="0" nodeType="after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36" grpId="0"/>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05C8-7B2B-4D93-B311-DBEE83D26E60}"/>
              </a:ext>
            </a:extLst>
          </p:cNvPr>
          <p:cNvSpPr>
            <a:spLocks noGrp="1"/>
          </p:cNvSpPr>
          <p:nvPr>
            <p:ph type="title"/>
          </p:nvPr>
        </p:nvSpPr>
        <p:spPr>
          <a:xfrm>
            <a:off x="419641" y="419495"/>
            <a:ext cx="9976104" cy="590931"/>
          </a:xfrm>
        </p:spPr>
        <p:txBody>
          <a:bodyPr/>
          <a:lstStyle/>
          <a:p>
            <a:r>
              <a:rPr lang="en-US" dirty="0"/>
              <a:t>Data Dependencies</a:t>
            </a:r>
          </a:p>
        </p:txBody>
      </p:sp>
      <p:sp>
        <p:nvSpPr>
          <p:cNvPr id="4" name="Text Placeholder 3">
            <a:extLst>
              <a:ext uri="{FF2B5EF4-FFF2-40B4-BE49-F238E27FC236}">
                <a16:creationId xmlns:a16="http://schemas.microsoft.com/office/drawing/2014/main" id="{A0C9351C-E3DA-4F9B-A9B1-8ACC4B72E791}"/>
              </a:ext>
            </a:extLst>
          </p:cNvPr>
          <p:cNvSpPr>
            <a:spLocks noGrp="1"/>
          </p:cNvSpPr>
          <p:nvPr>
            <p:ph type="body" sz="quarter" idx="10"/>
          </p:nvPr>
        </p:nvSpPr>
        <p:spPr>
          <a:xfrm>
            <a:off x="419641" y="957729"/>
            <a:ext cx="9976104" cy="525463"/>
          </a:xfrm>
        </p:spPr>
        <p:txBody>
          <a:bodyPr/>
          <a:lstStyle/>
          <a:p>
            <a:r>
              <a:rPr lang="en-US" dirty="0"/>
              <a:t>Not all loops are parallel</a:t>
            </a:r>
          </a:p>
        </p:txBody>
      </p:sp>
      <p:sp>
        <p:nvSpPr>
          <p:cNvPr id="5" name="TextBox 4">
            <a:extLst>
              <a:ext uri="{FF2B5EF4-FFF2-40B4-BE49-F238E27FC236}">
                <a16:creationId xmlns:a16="http://schemas.microsoft.com/office/drawing/2014/main" id="{BF94F7C5-4C73-4B63-943D-44E9FD42F9E6}"/>
              </a:ext>
            </a:extLst>
          </p:cNvPr>
          <p:cNvSpPr txBox="1"/>
          <p:nvPr/>
        </p:nvSpPr>
        <p:spPr>
          <a:xfrm>
            <a:off x="419641" y="1615970"/>
            <a:ext cx="6562184" cy="147732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void</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 </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&lt;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a[i-1];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42" name="Rectangle 41">
            <a:extLst>
              <a:ext uri="{FF2B5EF4-FFF2-40B4-BE49-F238E27FC236}">
                <a16:creationId xmlns:a16="http://schemas.microsoft.com/office/drawing/2014/main" id="{DB9DDFEE-5941-4D24-A351-F1DACADD6E95}"/>
              </a:ext>
            </a:extLst>
          </p:cNvPr>
          <p:cNvSpPr/>
          <p:nvPr/>
        </p:nvSpPr>
        <p:spPr>
          <a:xfrm>
            <a:off x="448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43" name="Rectangle 42">
            <a:extLst>
              <a:ext uri="{FF2B5EF4-FFF2-40B4-BE49-F238E27FC236}">
                <a16:creationId xmlns:a16="http://schemas.microsoft.com/office/drawing/2014/main" id="{39A638A7-8785-478F-AB3F-42BFC04010F1}"/>
              </a:ext>
            </a:extLst>
          </p:cNvPr>
          <p:cNvSpPr/>
          <p:nvPr/>
        </p:nvSpPr>
        <p:spPr>
          <a:xfrm>
            <a:off x="1133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52" name="Rectangle 51">
            <a:extLst>
              <a:ext uri="{FF2B5EF4-FFF2-40B4-BE49-F238E27FC236}">
                <a16:creationId xmlns:a16="http://schemas.microsoft.com/office/drawing/2014/main" id="{6DCBF389-3C70-46DE-BCDE-E2BF4BD01E89}"/>
              </a:ext>
            </a:extLst>
          </p:cNvPr>
          <p:cNvSpPr/>
          <p:nvPr/>
        </p:nvSpPr>
        <p:spPr>
          <a:xfrm>
            <a:off x="1819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53" name="Rectangle 52">
            <a:extLst>
              <a:ext uri="{FF2B5EF4-FFF2-40B4-BE49-F238E27FC236}">
                <a16:creationId xmlns:a16="http://schemas.microsoft.com/office/drawing/2014/main" id="{C26DBD1F-6AFE-47A8-BC52-77207359A427}"/>
              </a:ext>
            </a:extLst>
          </p:cNvPr>
          <p:cNvSpPr/>
          <p:nvPr/>
        </p:nvSpPr>
        <p:spPr>
          <a:xfrm>
            <a:off x="2505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56" name="Rectangle 55">
            <a:extLst>
              <a:ext uri="{FF2B5EF4-FFF2-40B4-BE49-F238E27FC236}">
                <a16:creationId xmlns:a16="http://schemas.microsoft.com/office/drawing/2014/main" id="{9041BC8E-DE9D-4B93-B725-5C7B065627A9}"/>
              </a:ext>
            </a:extLst>
          </p:cNvPr>
          <p:cNvSpPr/>
          <p:nvPr/>
        </p:nvSpPr>
        <p:spPr>
          <a:xfrm>
            <a:off x="3191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15</a:t>
            </a:r>
          </a:p>
        </p:txBody>
      </p:sp>
      <p:sp>
        <p:nvSpPr>
          <p:cNvPr id="57" name="Rectangle 56">
            <a:extLst>
              <a:ext uri="{FF2B5EF4-FFF2-40B4-BE49-F238E27FC236}">
                <a16:creationId xmlns:a16="http://schemas.microsoft.com/office/drawing/2014/main" id="{6888B1FC-74FE-4F6F-9C94-B46AB2AB01B2}"/>
              </a:ext>
            </a:extLst>
          </p:cNvPr>
          <p:cNvSpPr/>
          <p:nvPr/>
        </p:nvSpPr>
        <p:spPr>
          <a:xfrm>
            <a:off x="3877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58" name="Rectangle 57">
            <a:extLst>
              <a:ext uri="{FF2B5EF4-FFF2-40B4-BE49-F238E27FC236}">
                <a16:creationId xmlns:a16="http://schemas.microsoft.com/office/drawing/2014/main" id="{9934E3D0-828A-474B-90D6-90FCB7A638EF}"/>
              </a:ext>
            </a:extLst>
          </p:cNvPr>
          <p:cNvSpPr/>
          <p:nvPr/>
        </p:nvSpPr>
        <p:spPr>
          <a:xfrm>
            <a:off x="4562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28</a:t>
            </a:r>
          </a:p>
        </p:txBody>
      </p:sp>
      <p:sp>
        <p:nvSpPr>
          <p:cNvPr id="60" name="Rectangle 59">
            <a:extLst>
              <a:ext uri="{FF2B5EF4-FFF2-40B4-BE49-F238E27FC236}">
                <a16:creationId xmlns:a16="http://schemas.microsoft.com/office/drawing/2014/main" id="{D0ACFA06-D2D5-4093-8A49-ED72492B9AED}"/>
              </a:ext>
            </a:extLst>
          </p:cNvPr>
          <p:cNvSpPr/>
          <p:nvPr/>
        </p:nvSpPr>
        <p:spPr>
          <a:xfrm>
            <a:off x="5248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36</a:t>
            </a:r>
          </a:p>
        </p:txBody>
      </p:sp>
      <p:sp>
        <p:nvSpPr>
          <p:cNvPr id="61" name="Rectangle 60">
            <a:extLst>
              <a:ext uri="{FF2B5EF4-FFF2-40B4-BE49-F238E27FC236}">
                <a16:creationId xmlns:a16="http://schemas.microsoft.com/office/drawing/2014/main" id="{0A5B6C92-4953-4E19-A65C-1D2385D38C8F}"/>
              </a:ext>
            </a:extLst>
          </p:cNvPr>
          <p:cNvSpPr/>
          <p:nvPr/>
        </p:nvSpPr>
        <p:spPr>
          <a:xfrm>
            <a:off x="5934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45</a:t>
            </a:r>
          </a:p>
        </p:txBody>
      </p:sp>
      <p:sp>
        <p:nvSpPr>
          <p:cNvPr id="67" name="Rectangle 66">
            <a:extLst>
              <a:ext uri="{FF2B5EF4-FFF2-40B4-BE49-F238E27FC236}">
                <a16:creationId xmlns:a16="http://schemas.microsoft.com/office/drawing/2014/main" id="{78B71509-E68A-4694-A224-4DE29616706A}"/>
              </a:ext>
            </a:extLst>
          </p:cNvPr>
          <p:cNvSpPr/>
          <p:nvPr/>
        </p:nvSpPr>
        <p:spPr>
          <a:xfrm>
            <a:off x="6620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55</a:t>
            </a:r>
          </a:p>
        </p:txBody>
      </p:sp>
      <p:sp>
        <p:nvSpPr>
          <p:cNvPr id="68" name="TextBox 67">
            <a:extLst>
              <a:ext uri="{FF2B5EF4-FFF2-40B4-BE49-F238E27FC236}">
                <a16:creationId xmlns:a16="http://schemas.microsoft.com/office/drawing/2014/main" id="{D16961C6-48F7-4C86-BFDB-C10C66F9064F}"/>
              </a:ext>
            </a:extLst>
          </p:cNvPr>
          <p:cNvSpPr txBox="1"/>
          <p:nvPr/>
        </p:nvSpPr>
        <p:spPr>
          <a:xfrm>
            <a:off x="419641" y="1477471"/>
            <a:ext cx="6562184" cy="1754326"/>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subroutine</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 N)</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strike="sngStrike" dirty="0">
                <a:solidFill>
                  <a:srgbClr val="FF5400"/>
                </a:solidFill>
                <a:latin typeface="Consolas" panose="020B0609020204030204" pitchFamily="49" charset="0"/>
                <a:cs typeface="Courier New" panose="02070309020205020404" pitchFamily="49" charset="0"/>
              </a:rPr>
              <a:t>!$</a:t>
            </a:r>
            <a:r>
              <a:rPr lang="en-US" sz="2000" strike="sngStrike" dirty="0" err="1">
                <a:solidFill>
                  <a:srgbClr val="FF5400"/>
                </a:solidFill>
                <a:latin typeface="Consolas" panose="020B0609020204030204" pitchFamily="49" charset="0"/>
                <a:cs typeface="Courier New" panose="02070309020205020404" pitchFamily="49" charset="0"/>
              </a:rPr>
              <a:t>acc</a:t>
            </a:r>
            <a:r>
              <a:rPr lang="en-US" sz="2000" strike="sngStrike" dirty="0">
                <a:solidFill>
                  <a:srgbClr val="FF5400"/>
                </a:solidFill>
                <a:latin typeface="Consolas" panose="020B0609020204030204" pitchFamily="49" charset="0"/>
                <a:cs typeface="Courier New" panose="02070309020205020404" pitchFamily="49" charset="0"/>
              </a:rPr>
              <a:t> parallel loop</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do</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a(i-1)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end do</a:t>
            </a:r>
          </a:p>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end subroutine</a:t>
            </a:r>
          </a:p>
        </p:txBody>
      </p:sp>
      <p:sp>
        <p:nvSpPr>
          <p:cNvPr id="74" name="Arrow: Curved Down 73">
            <a:extLst>
              <a:ext uri="{FF2B5EF4-FFF2-40B4-BE49-F238E27FC236}">
                <a16:creationId xmlns:a16="http://schemas.microsoft.com/office/drawing/2014/main" id="{20103879-165F-4F25-91B3-C55E8015EED3}"/>
              </a:ext>
            </a:extLst>
          </p:cNvPr>
          <p:cNvSpPr/>
          <p:nvPr/>
        </p:nvSpPr>
        <p:spPr>
          <a:xfrm>
            <a:off x="770382"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urved Down 74">
            <a:extLst>
              <a:ext uri="{FF2B5EF4-FFF2-40B4-BE49-F238E27FC236}">
                <a16:creationId xmlns:a16="http://schemas.microsoft.com/office/drawing/2014/main" id="{ED94EA4E-5706-48ED-9231-6C2CFEB11E38}"/>
              </a:ext>
            </a:extLst>
          </p:cNvPr>
          <p:cNvSpPr/>
          <p:nvPr/>
        </p:nvSpPr>
        <p:spPr>
          <a:xfrm>
            <a:off x="1437894"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Arrow: Curved Down 75">
            <a:extLst>
              <a:ext uri="{FF2B5EF4-FFF2-40B4-BE49-F238E27FC236}">
                <a16:creationId xmlns:a16="http://schemas.microsoft.com/office/drawing/2014/main" id="{775CF7FF-AED6-4930-8E88-FDDA99991C70}"/>
              </a:ext>
            </a:extLst>
          </p:cNvPr>
          <p:cNvSpPr/>
          <p:nvPr/>
        </p:nvSpPr>
        <p:spPr>
          <a:xfrm>
            <a:off x="2123694"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Curved Down 76">
            <a:extLst>
              <a:ext uri="{FF2B5EF4-FFF2-40B4-BE49-F238E27FC236}">
                <a16:creationId xmlns:a16="http://schemas.microsoft.com/office/drawing/2014/main" id="{504716CA-F2E3-4542-AA00-92EA918EB378}"/>
              </a:ext>
            </a:extLst>
          </p:cNvPr>
          <p:cNvSpPr/>
          <p:nvPr/>
        </p:nvSpPr>
        <p:spPr>
          <a:xfrm>
            <a:off x="2805498"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Arrow: Curved Down 77">
            <a:extLst>
              <a:ext uri="{FF2B5EF4-FFF2-40B4-BE49-F238E27FC236}">
                <a16:creationId xmlns:a16="http://schemas.microsoft.com/office/drawing/2014/main" id="{230130A8-25CD-4E52-B859-7C9204F5601F}"/>
              </a:ext>
            </a:extLst>
          </p:cNvPr>
          <p:cNvSpPr/>
          <p:nvPr/>
        </p:nvSpPr>
        <p:spPr>
          <a:xfrm>
            <a:off x="3485713"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Arrow: Curved Down 78">
            <a:extLst>
              <a:ext uri="{FF2B5EF4-FFF2-40B4-BE49-F238E27FC236}">
                <a16:creationId xmlns:a16="http://schemas.microsoft.com/office/drawing/2014/main" id="{628161D1-0E19-452C-99D5-6810D1BA14FB}"/>
              </a:ext>
            </a:extLst>
          </p:cNvPr>
          <p:cNvSpPr/>
          <p:nvPr/>
        </p:nvSpPr>
        <p:spPr>
          <a:xfrm>
            <a:off x="4173860"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Curved Down 81">
            <a:extLst>
              <a:ext uri="{FF2B5EF4-FFF2-40B4-BE49-F238E27FC236}">
                <a16:creationId xmlns:a16="http://schemas.microsoft.com/office/drawing/2014/main" id="{2C89D7C9-5CBB-4CFB-ACA9-3B422700390B}"/>
              </a:ext>
            </a:extLst>
          </p:cNvPr>
          <p:cNvSpPr/>
          <p:nvPr/>
        </p:nvSpPr>
        <p:spPr>
          <a:xfrm>
            <a:off x="4844550"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Curved Down 82">
            <a:extLst>
              <a:ext uri="{FF2B5EF4-FFF2-40B4-BE49-F238E27FC236}">
                <a16:creationId xmlns:a16="http://schemas.microsoft.com/office/drawing/2014/main" id="{31FC47EB-AEED-4128-A2CD-E051ADF11289}"/>
              </a:ext>
            </a:extLst>
          </p:cNvPr>
          <p:cNvSpPr/>
          <p:nvPr/>
        </p:nvSpPr>
        <p:spPr>
          <a:xfrm>
            <a:off x="5539813"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Arrow: Curved Down 83">
            <a:extLst>
              <a:ext uri="{FF2B5EF4-FFF2-40B4-BE49-F238E27FC236}">
                <a16:creationId xmlns:a16="http://schemas.microsoft.com/office/drawing/2014/main" id="{63063E32-3B56-4621-8E65-EEAA9C269A9A}"/>
              </a:ext>
            </a:extLst>
          </p:cNvPr>
          <p:cNvSpPr/>
          <p:nvPr/>
        </p:nvSpPr>
        <p:spPr>
          <a:xfrm>
            <a:off x="6233548"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4E7464AE-AD47-4DAD-9107-6333BFD51943}"/>
              </a:ext>
            </a:extLst>
          </p:cNvPr>
          <p:cNvSpPr/>
          <p:nvPr/>
        </p:nvSpPr>
        <p:spPr>
          <a:xfrm>
            <a:off x="459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6" name="Rectangle 85">
            <a:extLst>
              <a:ext uri="{FF2B5EF4-FFF2-40B4-BE49-F238E27FC236}">
                <a16:creationId xmlns:a16="http://schemas.microsoft.com/office/drawing/2014/main" id="{8C8C9DCC-2A83-4240-BD9B-6E6D3EAA1AE6}"/>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7" name="Rectangle 86">
            <a:extLst>
              <a:ext uri="{FF2B5EF4-FFF2-40B4-BE49-F238E27FC236}">
                <a16:creationId xmlns:a16="http://schemas.microsoft.com/office/drawing/2014/main" id="{868B53CA-1343-4DB2-8A20-A31630580B85}"/>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8" name="Rectangle 87">
            <a:extLst>
              <a:ext uri="{FF2B5EF4-FFF2-40B4-BE49-F238E27FC236}">
                <a16:creationId xmlns:a16="http://schemas.microsoft.com/office/drawing/2014/main" id="{2990CF54-3A39-4600-A0EA-1793834D2863}"/>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9" name="Rectangle 88">
            <a:extLst>
              <a:ext uri="{FF2B5EF4-FFF2-40B4-BE49-F238E27FC236}">
                <a16:creationId xmlns:a16="http://schemas.microsoft.com/office/drawing/2014/main" id="{7BF40858-2163-41A9-85A8-CDCC0C551F30}"/>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0" name="Rectangle 89">
            <a:extLst>
              <a:ext uri="{FF2B5EF4-FFF2-40B4-BE49-F238E27FC236}">
                <a16:creationId xmlns:a16="http://schemas.microsoft.com/office/drawing/2014/main" id="{3D29B488-5345-4C23-A9B4-7CD831109C55}"/>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1" name="Rectangle 90">
            <a:extLst>
              <a:ext uri="{FF2B5EF4-FFF2-40B4-BE49-F238E27FC236}">
                <a16:creationId xmlns:a16="http://schemas.microsoft.com/office/drawing/2014/main" id="{659D4067-1EA5-4971-9649-B69EE1CAEC31}"/>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2" name="Rectangle 91">
            <a:extLst>
              <a:ext uri="{FF2B5EF4-FFF2-40B4-BE49-F238E27FC236}">
                <a16:creationId xmlns:a16="http://schemas.microsoft.com/office/drawing/2014/main" id="{DA2A369D-0B54-4EDE-8C10-880C50DB31BE}"/>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3" name="Rectangle 92">
            <a:extLst>
              <a:ext uri="{FF2B5EF4-FFF2-40B4-BE49-F238E27FC236}">
                <a16:creationId xmlns:a16="http://schemas.microsoft.com/office/drawing/2014/main" id="{39CAA692-8094-40AC-889C-75D047958A39}"/>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4" name="Rectangle 93">
            <a:extLst>
              <a:ext uri="{FF2B5EF4-FFF2-40B4-BE49-F238E27FC236}">
                <a16:creationId xmlns:a16="http://schemas.microsoft.com/office/drawing/2014/main" id="{DE103533-5D9B-49E8-A02E-17390AA4BD7D}"/>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5" name="Rectangle 94">
            <a:extLst>
              <a:ext uri="{FF2B5EF4-FFF2-40B4-BE49-F238E27FC236}">
                <a16:creationId xmlns:a16="http://schemas.microsoft.com/office/drawing/2014/main" id="{7DF329E0-EF2B-45AF-918C-8173BCB0BFF6}"/>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96" name="Rectangle 95">
            <a:extLst>
              <a:ext uri="{FF2B5EF4-FFF2-40B4-BE49-F238E27FC236}">
                <a16:creationId xmlns:a16="http://schemas.microsoft.com/office/drawing/2014/main" id="{13C95CA0-424B-465F-AA02-0BA0EF2B5524}"/>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97" name="Rectangle 96">
            <a:extLst>
              <a:ext uri="{FF2B5EF4-FFF2-40B4-BE49-F238E27FC236}">
                <a16:creationId xmlns:a16="http://schemas.microsoft.com/office/drawing/2014/main" id="{A6F01955-E4A7-40E9-AD75-149E63E71BCF}"/>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98" name="Rectangle 97">
            <a:extLst>
              <a:ext uri="{FF2B5EF4-FFF2-40B4-BE49-F238E27FC236}">
                <a16:creationId xmlns:a16="http://schemas.microsoft.com/office/drawing/2014/main" id="{37B6F9EF-725E-4324-8ABC-232C580CBF83}"/>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a:t>
            </a:r>
          </a:p>
        </p:txBody>
      </p:sp>
      <p:sp>
        <p:nvSpPr>
          <p:cNvPr id="99" name="Rectangle 98">
            <a:extLst>
              <a:ext uri="{FF2B5EF4-FFF2-40B4-BE49-F238E27FC236}">
                <a16:creationId xmlns:a16="http://schemas.microsoft.com/office/drawing/2014/main" id="{135FE56E-4CFE-484C-AF89-09F3D7475633}"/>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102" name="Rectangle 101">
            <a:extLst>
              <a:ext uri="{FF2B5EF4-FFF2-40B4-BE49-F238E27FC236}">
                <a16:creationId xmlns:a16="http://schemas.microsoft.com/office/drawing/2014/main" id="{7A1BEBAD-5079-4292-9551-568D7633CB79}"/>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103" name="Rectangle 102">
            <a:extLst>
              <a:ext uri="{FF2B5EF4-FFF2-40B4-BE49-F238E27FC236}">
                <a16:creationId xmlns:a16="http://schemas.microsoft.com/office/drawing/2014/main" id="{21BFCEBC-3B70-485A-A88D-E23E1F7ABB97}"/>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p>
        </p:txBody>
      </p:sp>
      <p:sp>
        <p:nvSpPr>
          <p:cNvPr id="112" name="Rectangle 111">
            <a:extLst>
              <a:ext uri="{FF2B5EF4-FFF2-40B4-BE49-F238E27FC236}">
                <a16:creationId xmlns:a16="http://schemas.microsoft.com/office/drawing/2014/main" id="{00EA0D3A-EF2C-4032-9615-B00D357ABA05}"/>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113" name="Rectangle 112">
            <a:extLst>
              <a:ext uri="{FF2B5EF4-FFF2-40B4-BE49-F238E27FC236}">
                <a16:creationId xmlns:a16="http://schemas.microsoft.com/office/drawing/2014/main" id="{74B692CF-A93F-46C0-8141-00FECA6D24B7}"/>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115" name="Rectangle 114">
            <a:extLst>
              <a:ext uri="{FF2B5EF4-FFF2-40B4-BE49-F238E27FC236}">
                <a16:creationId xmlns:a16="http://schemas.microsoft.com/office/drawing/2014/main" id="{9BFECC24-8A1D-4E85-8608-1A9C8C360AD8}"/>
              </a:ext>
            </a:extLst>
          </p:cNvPr>
          <p:cNvSpPr/>
          <p:nvPr/>
        </p:nvSpPr>
        <p:spPr>
          <a:xfrm>
            <a:off x="459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116" name="Rectangle 115">
            <a:extLst>
              <a:ext uri="{FF2B5EF4-FFF2-40B4-BE49-F238E27FC236}">
                <a16:creationId xmlns:a16="http://schemas.microsoft.com/office/drawing/2014/main" id="{F0E34F60-D5C4-4666-988A-8063126990A8}"/>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117" name="Rectangle 116">
            <a:extLst>
              <a:ext uri="{FF2B5EF4-FFF2-40B4-BE49-F238E27FC236}">
                <a16:creationId xmlns:a16="http://schemas.microsoft.com/office/drawing/2014/main" id="{90649FFD-6B9F-4481-AB0F-BD0A7D3B679B}"/>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a:t>
            </a:r>
          </a:p>
        </p:txBody>
      </p:sp>
      <p:sp>
        <p:nvSpPr>
          <p:cNvPr id="118" name="Rectangle 117">
            <a:extLst>
              <a:ext uri="{FF2B5EF4-FFF2-40B4-BE49-F238E27FC236}">
                <a16:creationId xmlns:a16="http://schemas.microsoft.com/office/drawing/2014/main" id="{42952EF2-976C-43D8-8DE8-17BC4BE55C67}"/>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119" name="Rectangle 118">
            <a:extLst>
              <a:ext uri="{FF2B5EF4-FFF2-40B4-BE49-F238E27FC236}">
                <a16:creationId xmlns:a16="http://schemas.microsoft.com/office/drawing/2014/main" id="{B5E6CE1F-4A3D-42FD-B389-5252D75259D7}"/>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120" name="Rectangle 119">
            <a:extLst>
              <a:ext uri="{FF2B5EF4-FFF2-40B4-BE49-F238E27FC236}">
                <a16:creationId xmlns:a16="http://schemas.microsoft.com/office/drawing/2014/main" id="{26C31FF4-9552-44F1-A970-20C60C4F5B84}"/>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15</a:t>
            </a:r>
          </a:p>
        </p:txBody>
      </p:sp>
      <p:sp>
        <p:nvSpPr>
          <p:cNvPr id="121" name="Rectangle 120">
            <a:extLst>
              <a:ext uri="{FF2B5EF4-FFF2-40B4-BE49-F238E27FC236}">
                <a16:creationId xmlns:a16="http://schemas.microsoft.com/office/drawing/2014/main" id="{453F676A-E252-4885-B9BB-59B4A51B4FE0}"/>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13</a:t>
            </a:r>
          </a:p>
        </p:txBody>
      </p:sp>
      <p:sp>
        <p:nvSpPr>
          <p:cNvPr id="122" name="Rectangle 121">
            <a:extLst>
              <a:ext uri="{FF2B5EF4-FFF2-40B4-BE49-F238E27FC236}">
                <a16:creationId xmlns:a16="http://schemas.microsoft.com/office/drawing/2014/main" id="{042D79E3-EA46-44B9-B4AF-D94F995DBB34}"/>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123" name="Rectangle 122">
            <a:extLst>
              <a:ext uri="{FF2B5EF4-FFF2-40B4-BE49-F238E27FC236}">
                <a16:creationId xmlns:a16="http://schemas.microsoft.com/office/drawing/2014/main" id="{56A54766-2ECB-41B4-9F71-076E461EEB18}"/>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17</a:t>
            </a:r>
          </a:p>
        </p:txBody>
      </p:sp>
      <p:sp>
        <p:nvSpPr>
          <p:cNvPr id="124" name="Rectangle 123">
            <a:extLst>
              <a:ext uri="{FF2B5EF4-FFF2-40B4-BE49-F238E27FC236}">
                <a16:creationId xmlns:a16="http://schemas.microsoft.com/office/drawing/2014/main" id="{F2113836-61E6-4A75-B74D-5B1E9B27B0D8}"/>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27</a:t>
            </a:r>
          </a:p>
        </p:txBody>
      </p:sp>
      <p:sp>
        <p:nvSpPr>
          <p:cNvPr id="6" name="TextBox 5">
            <a:extLst>
              <a:ext uri="{FF2B5EF4-FFF2-40B4-BE49-F238E27FC236}">
                <a16:creationId xmlns:a16="http://schemas.microsoft.com/office/drawing/2014/main" id="{9D34684D-CEB7-4211-8B08-873678BB9BA6}"/>
              </a:ext>
            </a:extLst>
          </p:cNvPr>
          <p:cNvSpPr txBox="1"/>
          <p:nvPr/>
        </p:nvSpPr>
        <p:spPr>
          <a:xfrm>
            <a:off x="834639"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=1</a:t>
            </a:r>
          </a:p>
        </p:txBody>
      </p:sp>
      <p:sp>
        <p:nvSpPr>
          <p:cNvPr id="134" name="TextBox 133">
            <a:extLst>
              <a:ext uri="{FF2B5EF4-FFF2-40B4-BE49-F238E27FC236}">
                <a16:creationId xmlns:a16="http://schemas.microsoft.com/office/drawing/2014/main" id="{0B4CF87E-A6A4-4BD4-97D7-4784DA11761C}"/>
              </a:ext>
            </a:extLst>
          </p:cNvPr>
          <p:cNvSpPr txBox="1"/>
          <p:nvPr/>
        </p:nvSpPr>
        <p:spPr>
          <a:xfrm>
            <a:off x="1506521"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=2</a:t>
            </a:r>
          </a:p>
        </p:txBody>
      </p:sp>
      <p:sp>
        <p:nvSpPr>
          <p:cNvPr id="135" name="TextBox 134">
            <a:extLst>
              <a:ext uri="{FF2B5EF4-FFF2-40B4-BE49-F238E27FC236}">
                <a16:creationId xmlns:a16="http://schemas.microsoft.com/office/drawing/2014/main" id="{012DC61E-3780-4694-BFAA-382BFE1BDA03}"/>
              </a:ext>
            </a:extLst>
          </p:cNvPr>
          <p:cNvSpPr txBox="1"/>
          <p:nvPr/>
        </p:nvSpPr>
        <p:spPr>
          <a:xfrm>
            <a:off x="2195114"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=3</a:t>
            </a:r>
          </a:p>
        </p:txBody>
      </p:sp>
      <p:sp>
        <p:nvSpPr>
          <p:cNvPr id="136" name="TextBox 135">
            <a:extLst>
              <a:ext uri="{FF2B5EF4-FFF2-40B4-BE49-F238E27FC236}">
                <a16:creationId xmlns:a16="http://schemas.microsoft.com/office/drawing/2014/main" id="{603E569E-7346-4924-B803-F2BB8F2732B6}"/>
              </a:ext>
            </a:extLst>
          </p:cNvPr>
          <p:cNvSpPr txBox="1"/>
          <p:nvPr/>
        </p:nvSpPr>
        <p:spPr>
          <a:xfrm>
            <a:off x="2858305"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=4</a:t>
            </a:r>
          </a:p>
        </p:txBody>
      </p:sp>
      <p:sp>
        <p:nvSpPr>
          <p:cNvPr id="137" name="TextBox 136">
            <a:extLst>
              <a:ext uri="{FF2B5EF4-FFF2-40B4-BE49-F238E27FC236}">
                <a16:creationId xmlns:a16="http://schemas.microsoft.com/office/drawing/2014/main" id="{86AD0B16-7F24-4455-A6EE-DE32BAADF192}"/>
              </a:ext>
            </a:extLst>
          </p:cNvPr>
          <p:cNvSpPr txBox="1"/>
          <p:nvPr/>
        </p:nvSpPr>
        <p:spPr>
          <a:xfrm>
            <a:off x="3541129"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=5</a:t>
            </a:r>
          </a:p>
        </p:txBody>
      </p:sp>
      <p:sp>
        <p:nvSpPr>
          <p:cNvPr id="138" name="TextBox 137">
            <a:extLst>
              <a:ext uri="{FF2B5EF4-FFF2-40B4-BE49-F238E27FC236}">
                <a16:creationId xmlns:a16="http://schemas.microsoft.com/office/drawing/2014/main" id="{35283CEF-D030-437B-AD39-DA68F49BB13D}"/>
              </a:ext>
            </a:extLst>
          </p:cNvPr>
          <p:cNvSpPr txBox="1"/>
          <p:nvPr/>
        </p:nvSpPr>
        <p:spPr>
          <a:xfrm>
            <a:off x="4231064"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=6</a:t>
            </a:r>
          </a:p>
        </p:txBody>
      </p:sp>
      <p:sp>
        <p:nvSpPr>
          <p:cNvPr id="139" name="TextBox 138">
            <a:extLst>
              <a:ext uri="{FF2B5EF4-FFF2-40B4-BE49-F238E27FC236}">
                <a16:creationId xmlns:a16="http://schemas.microsoft.com/office/drawing/2014/main" id="{C302BC17-2821-45E7-8250-39C6AB4B751B}"/>
              </a:ext>
            </a:extLst>
          </p:cNvPr>
          <p:cNvSpPr txBox="1"/>
          <p:nvPr/>
        </p:nvSpPr>
        <p:spPr>
          <a:xfrm>
            <a:off x="4896237"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=7</a:t>
            </a:r>
          </a:p>
        </p:txBody>
      </p:sp>
      <p:sp>
        <p:nvSpPr>
          <p:cNvPr id="140" name="TextBox 139">
            <a:extLst>
              <a:ext uri="{FF2B5EF4-FFF2-40B4-BE49-F238E27FC236}">
                <a16:creationId xmlns:a16="http://schemas.microsoft.com/office/drawing/2014/main" id="{D5051FB9-1FE2-4AB3-934A-85B9BD938CF5}"/>
              </a:ext>
            </a:extLst>
          </p:cNvPr>
          <p:cNvSpPr txBox="1"/>
          <p:nvPr/>
        </p:nvSpPr>
        <p:spPr>
          <a:xfrm>
            <a:off x="5595489" y="424392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=8</a:t>
            </a:r>
          </a:p>
        </p:txBody>
      </p:sp>
      <p:sp>
        <p:nvSpPr>
          <p:cNvPr id="141" name="TextBox 140">
            <a:extLst>
              <a:ext uri="{FF2B5EF4-FFF2-40B4-BE49-F238E27FC236}">
                <a16:creationId xmlns:a16="http://schemas.microsoft.com/office/drawing/2014/main" id="{5795DB2F-3F33-4608-A406-498B99AAAD28}"/>
              </a:ext>
            </a:extLst>
          </p:cNvPr>
          <p:cNvSpPr txBox="1"/>
          <p:nvPr/>
        </p:nvSpPr>
        <p:spPr>
          <a:xfrm>
            <a:off x="6283733" y="424392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=9</a:t>
            </a:r>
          </a:p>
        </p:txBody>
      </p:sp>
      <p:sp>
        <p:nvSpPr>
          <p:cNvPr id="3" name="TextBox 2">
            <a:extLst>
              <a:ext uri="{FF2B5EF4-FFF2-40B4-BE49-F238E27FC236}">
                <a16:creationId xmlns:a16="http://schemas.microsoft.com/office/drawing/2014/main" id="{43E67369-4816-4040-A154-AAFD985ADABE}"/>
              </a:ext>
            </a:extLst>
          </p:cNvPr>
          <p:cNvSpPr txBox="1"/>
          <p:nvPr/>
        </p:nvSpPr>
        <p:spPr>
          <a:xfrm>
            <a:off x="1219509" y="5330794"/>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65" name="TextBox 64">
            <a:extLst>
              <a:ext uri="{FF2B5EF4-FFF2-40B4-BE49-F238E27FC236}">
                <a16:creationId xmlns:a16="http://schemas.microsoft.com/office/drawing/2014/main" id="{D4D51782-AA17-49BA-98BA-6DE250B4BA39}"/>
              </a:ext>
            </a:extLst>
          </p:cNvPr>
          <p:cNvSpPr txBox="1"/>
          <p:nvPr/>
        </p:nvSpPr>
        <p:spPr>
          <a:xfrm>
            <a:off x="1776075" y="5303921"/>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66" name="TextBox 65">
            <a:extLst>
              <a:ext uri="{FF2B5EF4-FFF2-40B4-BE49-F238E27FC236}">
                <a16:creationId xmlns:a16="http://schemas.microsoft.com/office/drawing/2014/main" id="{3EF1E5EC-1A9D-40AA-87CE-DDCCCEE3BE31}"/>
              </a:ext>
            </a:extLst>
          </p:cNvPr>
          <p:cNvSpPr txBox="1"/>
          <p:nvPr/>
        </p:nvSpPr>
        <p:spPr>
          <a:xfrm>
            <a:off x="1219509" y="3109923"/>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71" name="TextBox 70">
            <a:extLst>
              <a:ext uri="{FF2B5EF4-FFF2-40B4-BE49-F238E27FC236}">
                <a16:creationId xmlns:a16="http://schemas.microsoft.com/office/drawing/2014/main" id="{60CF432D-EAEE-4AF0-983A-2BFBD20EEE9F}"/>
              </a:ext>
            </a:extLst>
          </p:cNvPr>
          <p:cNvSpPr txBox="1"/>
          <p:nvPr/>
        </p:nvSpPr>
        <p:spPr>
          <a:xfrm>
            <a:off x="1798652" y="3092596"/>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72" name="TextBox 71">
            <a:extLst>
              <a:ext uri="{FF2B5EF4-FFF2-40B4-BE49-F238E27FC236}">
                <a16:creationId xmlns:a16="http://schemas.microsoft.com/office/drawing/2014/main" id="{2632BC0D-5709-4DFB-94FC-2358C2046AFB}"/>
              </a:ext>
            </a:extLst>
          </p:cNvPr>
          <p:cNvSpPr txBox="1"/>
          <p:nvPr/>
        </p:nvSpPr>
        <p:spPr>
          <a:xfrm>
            <a:off x="2457062" y="3075269"/>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73" name="TextBox 72">
            <a:extLst>
              <a:ext uri="{FF2B5EF4-FFF2-40B4-BE49-F238E27FC236}">
                <a16:creationId xmlns:a16="http://schemas.microsoft.com/office/drawing/2014/main" id="{8C525794-D7CA-48DC-9A8D-ADB98CE79550}"/>
              </a:ext>
            </a:extLst>
          </p:cNvPr>
          <p:cNvSpPr txBox="1"/>
          <p:nvPr/>
        </p:nvSpPr>
        <p:spPr>
          <a:xfrm>
            <a:off x="2472105" y="5305741"/>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80" name="TextBox 79">
            <a:extLst>
              <a:ext uri="{FF2B5EF4-FFF2-40B4-BE49-F238E27FC236}">
                <a16:creationId xmlns:a16="http://schemas.microsoft.com/office/drawing/2014/main" id="{2577C4C1-3FC0-4597-9037-20367A73AC0E}"/>
              </a:ext>
            </a:extLst>
          </p:cNvPr>
          <p:cNvSpPr txBox="1"/>
          <p:nvPr/>
        </p:nvSpPr>
        <p:spPr>
          <a:xfrm>
            <a:off x="3157905" y="5285257"/>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81" name="TextBox 80">
            <a:extLst>
              <a:ext uri="{FF2B5EF4-FFF2-40B4-BE49-F238E27FC236}">
                <a16:creationId xmlns:a16="http://schemas.microsoft.com/office/drawing/2014/main" id="{BD3A8063-6F5D-4FA6-AF7B-149893D4B823}"/>
              </a:ext>
            </a:extLst>
          </p:cNvPr>
          <p:cNvSpPr txBox="1"/>
          <p:nvPr/>
        </p:nvSpPr>
        <p:spPr>
          <a:xfrm>
            <a:off x="3160382" y="3081123"/>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0" name="TextBox 99">
            <a:extLst>
              <a:ext uri="{FF2B5EF4-FFF2-40B4-BE49-F238E27FC236}">
                <a16:creationId xmlns:a16="http://schemas.microsoft.com/office/drawing/2014/main" id="{DD437C8A-B477-47FE-BA40-9E05B02302DF}"/>
              </a:ext>
            </a:extLst>
          </p:cNvPr>
          <p:cNvSpPr txBox="1"/>
          <p:nvPr/>
        </p:nvSpPr>
        <p:spPr>
          <a:xfrm>
            <a:off x="3843205" y="3085530"/>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1" name="TextBox 100">
            <a:extLst>
              <a:ext uri="{FF2B5EF4-FFF2-40B4-BE49-F238E27FC236}">
                <a16:creationId xmlns:a16="http://schemas.microsoft.com/office/drawing/2014/main" id="{4BEFFF51-60D8-4445-9298-70E36157A2FA}"/>
              </a:ext>
            </a:extLst>
          </p:cNvPr>
          <p:cNvSpPr txBox="1"/>
          <p:nvPr/>
        </p:nvSpPr>
        <p:spPr>
          <a:xfrm>
            <a:off x="3853935" y="5292594"/>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4" name="TextBox 103">
            <a:extLst>
              <a:ext uri="{FF2B5EF4-FFF2-40B4-BE49-F238E27FC236}">
                <a16:creationId xmlns:a16="http://schemas.microsoft.com/office/drawing/2014/main" id="{424B4A34-8B9E-445D-88C4-5C38711AB666}"/>
              </a:ext>
            </a:extLst>
          </p:cNvPr>
          <p:cNvSpPr txBox="1"/>
          <p:nvPr/>
        </p:nvSpPr>
        <p:spPr>
          <a:xfrm>
            <a:off x="4506922" y="3074278"/>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5" name="TextBox 104">
            <a:extLst>
              <a:ext uri="{FF2B5EF4-FFF2-40B4-BE49-F238E27FC236}">
                <a16:creationId xmlns:a16="http://schemas.microsoft.com/office/drawing/2014/main" id="{9E15BE65-D182-4E62-9898-B50E4990C009}"/>
              </a:ext>
            </a:extLst>
          </p:cNvPr>
          <p:cNvSpPr txBox="1"/>
          <p:nvPr/>
        </p:nvSpPr>
        <p:spPr>
          <a:xfrm>
            <a:off x="4514784" y="5285601"/>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6" name="TextBox 105">
            <a:extLst>
              <a:ext uri="{FF2B5EF4-FFF2-40B4-BE49-F238E27FC236}">
                <a16:creationId xmlns:a16="http://schemas.microsoft.com/office/drawing/2014/main" id="{D29EE2D2-C479-4D30-BFF8-059B89B5834C}"/>
              </a:ext>
            </a:extLst>
          </p:cNvPr>
          <p:cNvSpPr txBox="1"/>
          <p:nvPr/>
        </p:nvSpPr>
        <p:spPr>
          <a:xfrm>
            <a:off x="5208844" y="3053760"/>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7" name="TextBox 106">
            <a:extLst>
              <a:ext uri="{FF2B5EF4-FFF2-40B4-BE49-F238E27FC236}">
                <a16:creationId xmlns:a16="http://schemas.microsoft.com/office/drawing/2014/main" id="{BF6FC56C-1C48-447C-8000-D2CECA1110EC}"/>
              </a:ext>
            </a:extLst>
          </p:cNvPr>
          <p:cNvSpPr txBox="1"/>
          <p:nvPr/>
        </p:nvSpPr>
        <p:spPr>
          <a:xfrm>
            <a:off x="5226286" y="5291025"/>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8" name="TextBox 107">
            <a:extLst>
              <a:ext uri="{FF2B5EF4-FFF2-40B4-BE49-F238E27FC236}">
                <a16:creationId xmlns:a16="http://schemas.microsoft.com/office/drawing/2014/main" id="{2F61BF63-04C1-4F3B-864F-06C0E5DD0F5C}"/>
              </a:ext>
            </a:extLst>
          </p:cNvPr>
          <p:cNvSpPr txBox="1"/>
          <p:nvPr/>
        </p:nvSpPr>
        <p:spPr>
          <a:xfrm>
            <a:off x="5894644" y="3051934"/>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9" name="TextBox 108">
            <a:extLst>
              <a:ext uri="{FF2B5EF4-FFF2-40B4-BE49-F238E27FC236}">
                <a16:creationId xmlns:a16="http://schemas.microsoft.com/office/drawing/2014/main" id="{5CE3BB94-520E-443B-B31A-B1C38E0B2B55}"/>
              </a:ext>
            </a:extLst>
          </p:cNvPr>
          <p:cNvSpPr txBox="1"/>
          <p:nvPr/>
        </p:nvSpPr>
        <p:spPr>
          <a:xfrm>
            <a:off x="5904846" y="5289873"/>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10" name="TextBox 109">
            <a:extLst>
              <a:ext uri="{FF2B5EF4-FFF2-40B4-BE49-F238E27FC236}">
                <a16:creationId xmlns:a16="http://schemas.microsoft.com/office/drawing/2014/main" id="{305B8DD2-9F80-438C-BA6B-C74FDC41A791}"/>
              </a:ext>
            </a:extLst>
          </p:cNvPr>
          <p:cNvSpPr txBox="1"/>
          <p:nvPr/>
        </p:nvSpPr>
        <p:spPr>
          <a:xfrm>
            <a:off x="6575203" y="3028564"/>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11" name="TextBox 110">
            <a:extLst>
              <a:ext uri="{FF2B5EF4-FFF2-40B4-BE49-F238E27FC236}">
                <a16:creationId xmlns:a16="http://schemas.microsoft.com/office/drawing/2014/main" id="{2E177B80-F8C2-4123-98E9-B333936ACB43}"/>
              </a:ext>
            </a:extLst>
          </p:cNvPr>
          <p:cNvSpPr txBox="1"/>
          <p:nvPr/>
        </p:nvSpPr>
        <p:spPr>
          <a:xfrm>
            <a:off x="6590713" y="5294727"/>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7" name="TextBox 6">
            <a:extLst>
              <a:ext uri="{FF2B5EF4-FFF2-40B4-BE49-F238E27FC236}">
                <a16:creationId xmlns:a16="http://schemas.microsoft.com/office/drawing/2014/main" id="{36A87680-5E19-42E8-919C-680AC4AE7BBD}"/>
              </a:ext>
            </a:extLst>
          </p:cNvPr>
          <p:cNvSpPr txBox="1"/>
          <p:nvPr/>
        </p:nvSpPr>
        <p:spPr>
          <a:xfrm>
            <a:off x="7306056" y="3812008"/>
            <a:ext cx="14510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Sequential</a:t>
            </a:r>
          </a:p>
        </p:txBody>
      </p:sp>
      <p:sp>
        <p:nvSpPr>
          <p:cNvPr id="114" name="TextBox 113">
            <a:extLst>
              <a:ext uri="{FF2B5EF4-FFF2-40B4-BE49-F238E27FC236}">
                <a16:creationId xmlns:a16="http://schemas.microsoft.com/office/drawing/2014/main" id="{972DDD68-E4AB-46A6-B50D-471B1D440238}"/>
              </a:ext>
            </a:extLst>
          </p:cNvPr>
          <p:cNvSpPr txBox="1"/>
          <p:nvPr/>
        </p:nvSpPr>
        <p:spPr>
          <a:xfrm>
            <a:off x="7317486" y="5340027"/>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Parallel</a:t>
            </a:r>
          </a:p>
        </p:txBody>
      </p:sp>
      <p:sp>
        <p:nvSpPr>
          <p:cNvPr id="8" name="TextBox 7">
            <a:extLst>
              <a:ext uri="{FF2B5EF4-FFF2-40B4-BE49-F238E27FC236}">
                <a16:creationId xmlns:a16="http://schemas.microsoft.com/office/drawing/2014/main" id="{C2651B01-1157-4F1A-8B53-4B598E164311}"/>
              </a:ext>
            </a:extLst>
          </p:cNvPr>
          <p:cNvSpPr txBox="1"/>
          <p:nvPr/>
        </p:nvSpPr>
        <p:spPr>
          <a:xfrm>
            <a:off x="6963156" y="1730256"/>
            <a:ext cx="388679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If we attempted to parallelize this loop we would get wrong answers due to a </a:t>
            </a:r>
            <a:r>
              <a:rPr lang="en-US" i="1" dirty="0">
                <a:solidFill>
                  <a:schemeClr val="bg1"/>
                </a:solidFill>
              </a:rPr>
              <a:t>forward dependency.</a:t>
            </a:r>
          </a:p>
        </p:txBody>
      </p:sp>
    </p:spTree>
    <p:extLst>
      <p:ext uri="{BB962C8B-B14F-4D97-AF65-F5344CB8AC3E}">
        <p14:creationId xmlns:p14="http://schemas.microsoft.com/office/powerpoint/2010/main" val="373030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100"/>
                                        <p:tgtEl>
                                          <p:spTgt spid="115"/>
                                        </p:tgtEl>
                                      </p:cBhvr>
                                    </p:animEffect>
                                  </p:childTnLst>
                                </p:cTn>
                              </p:par>
                            </p:childTnLst>
                          </p:cTn>
                        </p:par>
                        <p:par>
                          <p:cTn id="23" fill="hold">
                            <p:stCondLst>
                              <p:cond delay="100"/>
                            </p:stCondLst>
                            <p:childTnLst>
                              <p:par>
                                <p:cTn id="24" presetID="10" presetClass="entr" presetSubtype="0" fill="hold" grpId="0" nodeType="after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100"/>
                                        <p:tgtEl>
                                          <p:spTgt spid="95"/>
                                        </p:tgtEl>
                                      </p:cBhvr>
                                    </p:animEffect>
                                  </p:childTnLst>
                                </p:cTn>
                              </p:par>
                            </p:childTnLst>
                          </p:cTn>
                        </p:par>
                        <p:par>
                          <p:cTn id="27" fill="hold">
                            <p:stCondLst>
                              <p:cond delay="200"/>
                            </p:stCondLst>
                            <p:childTnLst>
                              <p:par>
                                <p:cTn id="28" presetID="10" presetClass="entr" presetSubtype="0" fill="hold" grpId="0" nodeType="after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100"/>
                                        <p:tgtEl>
                                          <p:spTgt spid="96"/>
                                        </p:tgtEl>
                                      </p:cBhvr>
                                    </p:animEffect>
                                  </p:childTnLst>
                                </p:cTn>
                              </p:par>
                            </p:childTnLst>
                          </p:cTn>
                        </p:par>
                        <p:par>
                          <p:cTn id="31" fill="hold">
                            <p:stCondLst>
                              <p:cond delay="300"/>
                            </p:stCondLst>
                            <p:childTnLst>
                              <p:par>
                                <p:cTn id="32" presetID="10" presetClass="entr" presetSubtype="0" fill="hold" grpId="0" nodeType="after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100"/>
                                        <p:tgtEl>
                                          <p:spTgt spid="97"/>
                                        </p:tgtEl>
                                      </p:cBhvr>
                                    </p:animEffect>
                                  </p:childTnLst>
                                </p:cTn>
                              </p:par>
                            </p:childTnLst>
                          </p:cTn>
                        </p:par>
                        <p:par>
                          <p:cTn id="35" fill="hold">
                            <p:stCondLst>
                              <p:cond delay="400"/>
                            </p:stCondLst>
                            <p:childTnLst>
                              <p:par>
                                <p:cTn id="36" presetID="10" presetClass="entr" presetSubtype="0" fill="hold" grpId="0" nodeType="after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100"/>
                                        <p:tgtEl>
                                          <p:spTgt spid="9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100"/>
                                        <p:tgtEl>
                                          <p:spTgt spid="99"/>
                                        </p:tgtEl>
                                      </p:cBhvr>
                                    </p:animEffect>
                                  </p:childTnLst>
                                </p:cTn>
                              </p:par>
                            </p:childTnLst>
                          </p:cTn>
                        </p:par>
                        <p:par>
                          <p:cTn id="43" fill="hold">
                            <p:stCondLst>
                              <p:cond delay="600"/>
                            </p:stCondLst>
                            <p:childTnLst>
                              <p:par>
                                <p:cTn id="44" presetID="10" presetClass="entr" presetSubtype="0" fill="hold" grpId="0" nodeType="afterEffect">
                                  <p:stCondLst>
                                    <p:cond delay="0"/>
                                  </p:stCondLst>
                                  <p:childTnLst>
                                    <p:set>
                                      <p:cBhvr>
                                        <p:cTn id="45" dur="1" fill="hold">
                                          <p:stCondLst>
                                            <p:cond delay="0"/>
                                          </p:stCondLst>
                                        </p:cTn>
                                        <p:tgtEl>
                                          <p:spTgt spid="102"/>
                                        </p:tgtEl>
                                        <p:attrNameLst>
                                          <p:attrName>style.visibility</p:attrName>
                                        </p:attrNameLst>
                                      </p:cBhvr>
                                      <p:to>
                                        <p:strVal val="visible"/>
                                      </p:to>
                                    </p:set>
                                    <p:animEffect transition="in" filter="fade">
                                      <p:cBhvr>
                                        <p:cTn id="46" dur="100"/>
                                        <p:tgtEl>
                                          <p:spTgt spid="102"/>
                                        </p:tgtEl>
                                      </p:cBhvr>
                                    </p:animEffect>
                                  </p:childTnLst>
                                </p:cTn>
                              </p:par>
                            </p:childTnLst>
                          </p:cTn>
                        </p:par>
                        <p:par>
                          <p:cTn id="47" fill="hold">
                            <p:stCondLst>
                              <p:cond delay="700"/>
                            </p:stCondLst>
                            <p:childTnLst>
                              <p:par>
                                <p:cTn id="48" presetID="10" presetClass="entr" presetSubtype="0" fill="hold" grpId="0" nodeType="after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100"/>
                                        <p:tgtEl>
                                          <p:spTgt spid="103"/>
                                        </p:tgtEl>
                                      </p:cBhvr>
                                    </p:animEffect>
                                  </p:childTnLst>
                                </p:cTn>
                              </p:par>
                            </p:childTnLst>
                          </p:cTn>
                        </p:par>
                        <p:par>
                          <p:cTn id="51" fill="hold">
                            <p:stCondLst>
                              <p:cond delay="800"/>
                            </p:stCondLst>
                            <p:childTnLst>
                              <p:par>
                                <p:cTn id="52" presetID="10" presetClass="entr" presetSubtype="0" fill="hold" grpId="0" nodeType="afterEffect">
                                  <p:stCondLst>
                                    <p:cond delay="0"/>
                                  </p:stCondLst>
                                  <p:childTnLst>
                                    <p:set>
                                      <p:cBhvr>
                                        <p:cTn id="53" dur="1" fill="hold">
                                          <p:stCondLst>
                                            <p:cond delay="0"/>
                                          </p:stCondLst>
                                        </p:cTn>
                                        <p:tgtEl>
                                          <p:spTgt spid="112"/>
                                        </p:tgtEl>
                                        <p:attrNameLst>
                                          <p:attrName>style.visibility</p:attrName>
                                        </p:attrNameLst>
                                      </p:cBhvr>
                                      <p:to>
                                        <p:strVal val="visible"/>
                                      </p:to>
                                    </p:set>
                                    <p:animEffect transition="in" filter="fade">
                                      <p:cBhvr>
                                        <p:cTn id="54" dur="100"/>
                                        <p:tgtEl>
                                          <p:spTgt spid="112"/>
                                        </p:tgtEl>
                                      </p:cBhvr>
                                    </p:animEffect>
                                  </p:childTnLst>
                                </p:cTn>
                              </p:par>
                            </p:childTnLst>
                          </p:cTn>
                        </p:par>
                        <p:par>
                          <p:cTn id="55" fill="hold">
                            <p:stCondLst>
                              <p:cond delay="900"/>
                            </p:stCondLst>
                            <p:childTnLst>
                              <p:par>
                                <p:cTn id="56" presetID="10" presetClass="entr" presetSubtype="0" fill="hold" grpId="0" nodeType="after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fade">
                                      <p:cBhvr>
                                        <p:cTn id="58" dur="100"/>
                                        <p:tgtEl>
                                          <p:spTgt spid="113"/>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childTnLst>
                          </p:cTn>
                        </p:par>
                        <p:par>
                          <p:cTn id="79" fill="hold">
                            <p:stCondLst>
                              <p:cond delay="1000"/>
                            </p:stCondLst>
                            <p:childTnLst>
                              <p:par>
                                <p:cTn id="80" presetID="10" presetClass="entr" presetSubtype="0" fill="hold" grpId="0" nodeType="afterEffect">
                                  <p:stCondLst>
                                    <p:cond delay="0"/>
                                  </p:stCondLst>
                                  <p:childTnLst>
                                    <p:set>
                                      <p:cBhvr>
                                        <p:cTn id="81" dur="1" fill="hold">
                                          <p:stCondLst>
                                            <p:cond delay="0"/>
                                          </p:stCondLst>
                                        </p:cTn>
                                        <p:tgtEl>
                                          <p:spTgt spid="114"/>
                                        </p:tgtEl>
                                        <p:attrNameLst>
                                          <p:attrName>style.visibility</p:attrName>
                                        </p:attrNameLst>
                                      </p:cBhvr>
                                      <p:to>
                                        <p:strVal val="visible"/>
                                      </p:to>
                                    </p:set>
                                    <p:animEffect transition="in" filter="fade">
                                      <p:cBhvr>
                                        <p:cTn id="82" dur="500"/>
                                        <p:tgtEl>
                                          <p:spTgt spid="114"/>
                                        </p:tgtEl>
                                      </p:cBhvr>
                                    </p:animEffect>
                                  </p:childTnLst>
                                </p:cTn>
                              </p:par>
                            </p:childTnLst>
                          </p:cTn>
                        </p:par>
                      </p:childTnLst>
                    </p:cTn>
                  </p:par>
                  <p:par>
                    <p:cTn id="83" fill="hold">
                      <p:stCondLst>
                        <p:cond delay="indefinite"/>
                      </p:stCondLst>
                      <p:childTnLst>
                        <p:par>
                          <p:cTn id="84" fill="hold">
                            <p:stCondLst>
                              <p:cond delay="0"/>
                            </p:stCondLst>
                            <p:childTnLst>
                              <p:par>
                                <p:cTn id="85" presetID="17" presetClass="entr" presetSubtype="10" fill="hold" grpId="0" nodeType="clickEffect">
                                  <p:stCondLst>
                                    <p:cond delay="0"/>
                                  </p:stCondLst>
                                  <p:childTnLst>
                                    <p:set>
                                      <p:cBhvr>
                                        <p:cTn id="86" dur="1" fill="hold">
                                          <p:stCondLst>
                                            <p:cond delay="0"/>
                                          </p:stCondLst>
                                        </p:cTn>
                                        <p:tgtEl>
                                          <p:spTgt spid="74"/>
                                        </p:tgtEl>
                                        <p:attrNameLst>
                                          <p:attrName>style.visibility</p:attrName>
                                        </p:attrNameLst>
                                      </p:cBhvr>
                                      <p:to>
                                        <p:strVal val="visible"/>
                                      </p:to>
                                    </p:set>
                                    <p:anim calcmode="lin" valueType="num">
                                      <p:cBhvr>
                                        <p:cTn id="87" dur="500" fill="hold"/>
                                        <p:tgtEl>
                                          <p:spTgt spid="74"/>
                                        </p:tgtEl>
                                        <p:attrNameLst>
                                          <p:attrName>ppt_w</p:attrName>
                                        </p:attrNameLst>
                                      </p:cBhvr>
                                      <p:tavLst>
                                        <p:tav tm="0">
                                          <p:val>
                                            <p:fltVal val="0"/>
                                          </p:val>
                                        </p:tav>
                                        <p:tav tm="100000">
                                          <p:val>
                                            <p:strVal val="#ppt_w"/>
                                          </p:val>
                                        </p:tav>
                                      </p:tavLst>
                                    </p:anim>
                                    <p:anim calcmode="lin" valueType="num">
                                      <p:cBhvr>
                                        <p:cTn id="88" dur="500" fill="hold"/>
                                        <p:tgtEl>
                                          <p:spTgt spid="74"/>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anim calcmode="lin" valueType="num">
                                      <p:cBhvr>
                                        <p:cTn id="91" dur="500" fill="hold"/>
                                        <p:tgtEl>
                                          <p:spTgt spid="75"/>
                                        </p:tgtEl>
                                        <p:attrNameLst>
                                          <p:attrName>ppt_w</p:attrName>
                                        </p:attrNameLst>
                                      </p:cBhvr>
                                      <p:tavLst>
                                        <p:tav tm="0">
                                          <p:val>
                                            <p:fltVal val="0"/>
                                          </p:val>
                                        </p:tav>
                                        <p:tav tm="100000">
                                          <p:val>
                                            <p:strVal val="#ppt_w"/>
                                          </p:val>
                                        </p:tav>
                                      </p:tavLst>
                                    </p:anim>
                                    <p:anim calcmode="lin" valueType="num">
                                      <p:cBhvr>
                                        <p:cTn id="92" dur="500" fill="hold"/>
                                        <p:tgtEl>
                                          <p:spTgt spid="75"/>
                                        </p:tgtEl>
                                        <p:attrNameLst>
                                          <p:attrName>ppt_h</p:attrName>
                                        </p:attrNameLst>
                                      </p:cBhvr>
                                      <p:tavLst>
                                        <p:tav tm="0">
                                          <p:val>
                                            <p:strVal val="#ppt_h"/>
                                          </p:val>
                                        </p:tav>
                                        <p:tav tm="100000">
                                          <p:val>
                                            <p:strVal val="#ppt_h"/>
                                          </p:val>
                                        </p:tav>
                                      </p:tavLst>
                                    </p:anim>
                                  </p:childTnLst>
                                </p:cTn>
                              </p:par>
                            </p:childTnLst>
                          </p:cTn>
                        </p:par>
                        <p:par>
                          <p:cTn id="93" fill="hold">
                            <p:stCondLst>
                              <p:cond delay="500"/>
                            </p:stCondLst>
                            <p:childTnLst>
                              <p:par>
                                <p:cTn id="94" presetID="53" presetClass="entr" presetSubtype="16" fill="hold" grpId="0" nodeType="afterEffect">
                                  <p:stCondLst>
                                    <p:cond delay="0"/>
                                  </p:stCondLst>
                                  <p:childTnLst>
                                    <p:set>
                                      <p:cBhvr>
                                        <p:cTn id="95" dur="1" fill="hold">
                                          <p:stCondLst>
                                            <p:cond delay="0"/>
                                          </p:stCondLst>
                                        </p:cTn>
                                        <p:tgtEl>
                                          <p:spTgt spid="6"/>
                                        </p:tgtEl>
                                        <p:attrNameLst>
                                          <p:attrName>style.visibility</p:attrName>
                                        </p:attrNameLst>
                                      </p:cBhvr>
                                      <p:to>
                                        <p:strVal val="visible"/>
                                      </p:to>
                                    </p:set>
                                    <p:anim calcmode="lin" valueType="num">
                                      <p:cBhvr>
                                        <p:cTn id="96" dur="500" fill="hold"/>
                                        <p:tgtEl>
                                          <p:spTgt spid="6"/>
                                        </p:tgtEl>
                                        <p:attrNameLst>
                                          <p:attrName>ppt_w</p:attrName>
                                        </p:attrNameLst>
                                      </p:cBhvr>
                                      <p:tavLst>
                                        <p:tav tm="0">
                                          <p:val>
                                            <p:fltVal val="0"/>
                                          </p:val>
                                        </p:tav>
                                        <p:tav tm="100000">
                                          <p:val>
                                            <p:strVal val="#ppt_w"/>
                                          </p:val>
                                        </p:tav>
                                      </p:tavLst>
                                    </p:anim>
                                    <p:anim calcmode="lin" valueType="num">
                                      <p:cBhvr>
                                        <p:cTn id="97" dur="500" fill="hold"/>
                                        <p:tgtEl>
                                          <p:spTgt spid="6"/>
                                        </p:tgtEl>
                                        <p:attrNameLst>
                                          <p:attrName>ppt_h</p:attrName>
                                        </p:attrNameLst>
                                      </p:cBhvr>
                                      <p:tavLst>
                                        <p:tav tm="0">
                                          <p:val>
                                            <p:fltVal val="0"/>
                                          </p:val>
                                        </p:tav>
                                        <p:tav tm="100000">
                                          <p:val>
                                            <p:strVal val="#ppt_h"/>
                                          </p:val>
                                        </p:tav>
                                      </p:tavLst>
                                    </p:anim>
                                    <p:animEffect transition="in" filter="fade">
                                      <p:cBhvr>
                                        <p:cTn id="98" dur="500"/>
                                        <p:tgtEl>
                                          <p:spTgt spid="6"/>
                                        </p:tgtEl>
                                      </p:cBhvr>
                                    </p:animEffect>
                                  </p:childTnLst>
                                </p:cTn>
                              </p:par>
                            </p:childTnLst>
                          </p:cTn>
                        </p:par>
                        <p:par>
                          <p:cTn id="99" fill="hold">
                            <p:stCondLst>
                              <p:cond delay="1000"/>
                            </p:stCondLst>
                            <p:childTnLst>
                              <p:par>
                                <p:cTn id="100" presetID="53" presetClass="entr" presetSubtype="16" fill="hold" grpId="0" nodeType="afterEffect">
                                  <p:stCondLst>
                                    <p:cond delay="0"/>
                                  </p:stCondLst>
                                  <p:childTnLst>
                                    <p:set>
                                      <p:cBhvr>
                                        <p:cTn id="101" dur="1" fill="hold">
                                          <p:stCondLst>
                                            <p:cond delay="0"/>
                                          </p:stCondLst>
                                        </p:cTn>
                                        <p:tgtEl>
                                          <p:spTgt spid="134"/>
                                        </p:tgtEl>
                                        <p:attrNameLst>
                                          <p:attrName>style.visibility</p:attrName>
                                        </p:attrNameLst>
                                      </p:cBhvr>
                                      <p:to>
                                        <p:strVal val="visible"/>
                                      </p:to>
                                    </p:set>
                                    <p:anim calcmode="lin" valueType="num">
                                      <p:cBhvr>
                                        <p:cTn id="102" dur="500" fill="hold"/>
                                        <p:tgtEl>
                                          <p:spTgt spid="134"/>
                                        </p:tgtEl>
                                        <p:attrNameLst>
                                          <p:attrName>ppt_w</p:attrName>
                                        </p:attrNameLst>
                                      </p:cBhvr>
                                      <p:tavLst>
                                        <p:tav tm="0">
                                          <p:val>
                                            <p:fltVal val="0"/>
                                          </p:val>
                                        </p:tav>
                                        <p:tav tm="100000">
                                          <p:val>
                                            <p:strVal val="#ppt_w"/>
                                          </p:val>
                                        </p:tav>
                                      </p:tavLst>
                                    </p:anim>
                                    <p:anim calcmode="lin" valueType="num">
                                      <p:cBhvr>
                                        <p:cTn id="103" dur="500" fill="hold"/>
                                        <p:tgtEl>
                                          <p:spTgt spid="134"/>
                                        </p:tgtEl>
                                        <p:attrNameLst>
                                          <p:attrName>ppt_h</p:attrName>
                                        </p:attrNameLst>
                                      </p:cBhvr>
                                      <p:tavLst>
                                        <p:tav tm="0">
                                          <p:val>
                                            <p:fltVal val="0"/>
                                          </p:val>
                                        </p:tav>
                                        <p:tav tm="100000">
                                          <p:val>
                                            <p:strVal val="#ppt_h"/>
                                          </p:val>
                                        </p:tav>
                                      </p:tavLst>
                                    </p:anim>
                                    <p:animEffect transition="in" filter="fade">
                                      <p:cBhvr>
                                        <p:cTn id="104" dur="500"/>
                                        <p:tgtEl>
                                          <p:spTgt spid="13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95"/>
                                        </p:tgtEl>
                                      </p:cBhvr>
                                    </p:animEffect>
                                    <p:set>
                                      <p:cBhvr>
                                        <p:cTn id="109" dur="1" fill="hold">
                                          <p:stCondLst>
                                            <p:cond delay="499"/>
                                          </p:stCondLst>
                                        </p:cTn>
                                        <p:tgtEl>
                                          <p:spTgt spid="95"/>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96"/>
                                        </p:tgtEl>
                                      </p:cBhvr>
                                    </p:animEffect>
                                    <p:set>
                                      <p:cBhvr>
                                        <p:cTn id="112" dur="1" fill="hold">
                                          <p:stCondLst>
                                            <p:cond delay="499"/>
                                          </p:stCondLst>
                                        </p:cTn>
                                        <p:tgtEl>
                                          <p:spTgt spid="96"/>
                                        </p:tgtEl>
                                        <p:attrNameLst>
                                          <p:attrName>style.visibility</p:attrName>
                                        </p:attrNameLst>
                                      </p:cBhvr>
                                      <p:to>
                                        <p:strVal val="hidden"/>
                                      </p:to>
                                    </p:se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6"/>
                                        </p:tgtEl>
                                        <p:attrNameLst>
                                          <p:attrName>style.visibility</p:attrName>
                                        </p:attrNameLst>
                                      </p:cBhvr>
                                      <p:to>
                                        <p:strVal val="visible"/>
                                      </p:to>
                                    </p:set>
                                    <p:animEffect transition="in" filter="fade">
                                      <p:cBhvr>
                                        <p:cTn id="119" dur="500"/>
                                        <p:tgtEl>
                                          <p:spTgt spid="116"/>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grpId="0" nodeType="clickEffect">
                                  <p:stCondLst>
                                    <p:cond delay="0"/>
                                  </p:stCondLst>
                                  <p:childTnLst>
                                    <p:set>
                                      <p:cBhvr>
                                        <p:cTn id="123" dur="1" fill="hold">
                                          <p:stCondLst>
                                            <p:cond delay="0"/>
                                          </p:stCondLst>
                                        </p:cTn>
                                        <p:tgtEl>
                                          <p:spTgt spid="3"/>
                                        </p:tgtEl>
                                        <p:attrNameLst>
                                          <p:attrName>style.visibility</p:attrName>
                                        </p:attrNameLst>
                                      </p:cBhvr>
                                      <p:to>
                                        <p:strVal val="visible"/>
                                      </p:to>
                                    </p:set>
                                    <p:anim calcmode="lin" valueType="num">
                                      <p:cBhvr>
                                        <p:cTn id="124" dur="500" fill="hold"/>
                                        <p:tgtEl>
                                          <p:spTgt spid="3"/>
                                        </p:tgtEl>
                                        <p:attrNameLst>
                                          <p:attrName>ppt_w</p:attrName>
                                        </p:attrNameLst>
                                      </p:cBhvr>
                                      <p:tavLst>
                                        <p:tav tm="0">
                                          <p:val>
                                            <p:fltVal val="0"/>
                                          </p:val>
                                        </p:tav>
                                        <p:tav tm="100000">
                                          <p:val>
                                            <p:strVal val="#ppt_w"/>
                                          </p:val>
                                        </p:tav>
                                      </p:tavLst>
                                    </p:anim>
                                    <p:anim calcmode="lin" valueType="num">
                                      <p:cBhvr>
                                        <p:cTn id="125" dur="500" fill="hold"/>
                                        <p:tgtEl>
                                          <p:spTgt spid="3"/>
                                        </p:tgtEl>
                                        <p:attrNameLst>
                                          <p:attrName>ppt_h</p:attrName>
                                        </p:attrNameLst>
                                      </p:cBhvr>
                                      <p:tavLst>
                                        <p:tav tm="0">
                                          <p:val>
                                            <p:fltVal val="0"/>
                                          </p:val>
                                        </p:tav>
                                        <p:tav tm="100000">
                                          <p:val>
                                            <p:strVal val="#ppt_h"/>
                                          </p:val>
                                        </p:tav>
                                      </p:tavLst>
                                    </p:anim>
                                    <p:animEffect transition="in" filter="fade">
                                      <p:cBhvr>
                                        <p:cTn id="126" dur="500"/>
                                        <p:tgtEl>
                                          <p:spTgt spid="3"/>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66"/>
                                        </p:tgtEl>
                                        <p:attrNameLst>
                                          <p:attrName>style.visibility</p:attrName>
                                        </p:attrNameLst>
                                      </p:cBhvr>
                                      <p:to>
                                        <p:strVal val="visible"/>
                                      </p:to>
                                    </p:set>
                                    <p:anim calcmode="lin" valueType="num">
                                      <p:cBhvr>
                                        <p:cTn id="129" dur="500" fill="hold"/>
                                        <p:tgtEl>
                                          <p:spTgt spid="66"/>
                                        </p:tgtEl>
                                        <p:attrNameLst>
                                          <p:attrName>ppt_w</p:attrName>
                                        </p:attrNameLst>
                                      </p:cBhvr>
                                      <p:tavLst>
                                        <p:tav tm="0">
                                          <p:val>
                                            <p:fltVal val="0"/>
                                          </p:val>
                                        </p:tav>
                                        <p:tav tm="100000">
                                          <p:val>
                                            <p:strVal val="#ppt_w"/>
                                          </p:val>
                                        </p:tav>
                                      </p:tavLst>
                                    </p:anim>
                                    <p:anim calcmode="lin" valueType="num">
                                      <p:cBhvr>
                                        <p:cTn id="130" dur="500" fill="hold"/>
                                        <p:tgtEl>
                                          <p:spTgt spid="66"/>
                                        </p:tgtEl>
                                        <p:attrNameLst>
                                          <p:attrName>ppt_h</p:attrName>
                                        </p:attrNameLst>
                                      </p:cBhvr>
                                      <p:tavLst>
                                        <p:tav tm="0">
                                          <p:val>
                                            <p:fltVal val="0"/>
                                          </p:val>
                                        </p:tav>
                                        <p:tav tm="100000">
                                          <p:val>
                                            <p:strVal val="#ppt_h"/>
                                          </p:val>
                                        </p:tav>
                                      </p:tavLst>
                                    </p:anim>
                                    <p:animEffect transition="in" filter="fade">
                                      <p:cBhvr>
                                        <p:cTn id="131" dur="500"/>
                                        <p:tgtEl>
                                          <p:spTgt spid="66"/>
                                        </p:tgtEl>
                                      </p:cBhvr>
                                    </p:animEffect>
                                  </p:childTnLst>
                                </p:cTn>
                              </p:par>
                            </p:childTnLst>
                          </p:cTn>
                        </p:par>
                        <p:par>
                          <p:cTn id="132" fill="hold">
                            <p:stCondLst>
                              <p:cond delay="500"/>
                            </p:stCondLst>
                            <p:childTnLst>
                              <p:par>
                                <p:cTn id="133" presetID="53" presetClass="entr" presetSubtype="16" fill="hold" grpId="0" nodeType="afterEffect">
                                  <p:stCondLst>
                                    <p:cond delay="0"/>
                                  </p:stCondLst>
                                  <p:childTnLst>
                                    <p:set>
                                      <p:cBhvr>
                                        <p:cTn id="134" dur="1" fill="hold">
                                          <p:stCondLst>
                                            <p:cond delay="0"/>
                                          </p:stCondLst>
                                        </p:cTn>
                                        <p:tgtEl>
                                          <p:spTgt spid="65"/>
                                        </p:tgtEl>
                                        <p:attrNameLst>
                                          <p:attrName>style.visibility</p:attrName>
                                        </p:attrNameLst>
                                      </p:cBhvr>
                                      <p:to>
                                        <p:strVal val="visible"/>
                                      </p:to>
                                    </p:set>
                                    <p:anim calcmode="lin" valueType="num">
                                      <p:cBhvr>
                                        <p:cTn id="135" dur="500" fill="hold"/>
                                        <p:tgtEl>
                                          <p:spTgt spid="65"/>
                                        </p:tgtEl>
                                        <p:attrNameLst>
                                          <p:attrName>ppt_w</p:attrName>
                                        </p:attrNameLst>
                                      </p:cBhvr>
                                      <p:tavLst>
                                        <p:tav tm="0">
                                          <p:val>
                                            <p:fltVal val="0"/>
                                          </p:val>
                                        </p:tav>
                                        <p:tav tm="100000">
                                          <p:val>
                                            <p:strVal val="#ppt_w"/>
                                          </p:val>
                                        </p:tav>
                                      </p:tavLst>
                                    </p:anim>
                                    <p:anim calcmode="lin" valueType="num">
                                      <p:cBhvr>
                                        <p:cTn id="136" dur="500" fill="hold"/>
                                        <p:tgtEl>
                                          <p:spTgt spid="65"/>
                                        </p:tgtEl>
                                        <p:attrNameLst>
                                          <p:attrName>ppt_h</p:attrName>
                                        </p:attrNameLst>
                                      </p:cBhvr>
                                      <p:tavLst>
                                        <p:tav tm="0">
                                          <p:val>
                                            <p:fltVal val="0"/>
                                          </p:val>
                                        </p:tav>
                                        <p:tav tm="100000">
                                          <p:val>
                                            <p:strVal val="#ppt_h"/>
                                          </p:val>
                                        </p:tav>
                                      </p:tavLst>
                                    </p:anim>
                                    <p:animEffect transition="in" filter="fade">
                                      <p:cBhvr>
                                        <p:cTn id="137" dur="500"/>
                                        <p:tgtEl>
                                          <p:spTgt spid="65"/>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71"/>
                                        </p:tgtEl>
                                        <p:attrNameLst>
                                          <p:attrName>style.visibility</p:attrName>
                                        </p:attrNameLst>
                                      </p:cBhvr>
                                      <p:to>
                                        <p:strVal val="visible"/>
                                      </p:to>
                                    </p:set>
                                    <p:anim calcmode="lin" valueType="num">
                                      <p:cBhvr>
                                        <p:cTn id="140" dur="500" fill="hold"/>
                                        <p:tgtEl>
                                          <p:spTgt spid="71"/>
                                        </p:tgtEl>
                                        <p:attrNameLst>
                                          <p:attrName>ppt_w</p:attrName>
                                        </p:attrNameLst>
                                      </p:cBhvr>
                                      <p:tavLst>
                                        <p:tav tm="0">
                                          <p:val>
                                            <p:fltVal val="0"/>
                                          </p:val>
                                        </p:tav>
                                        <p:tav tm="100000">
                                          <p:val>
                                            <p:strVal val="#ppt_w"/>
                                          </p:val>
                                        </p:tav>
                                      </p:tavLst>
                                    </p:anim>
                                    <p:anim calcmode="lin" valueType="num">
                                      <p:cBhvr>
                                        <p:cTn id="141" dur="500" fill="hold"/>
                                        <p:tgtEl>
                                          <p:spTgt spid="71"/>
                                        </p:tgtEl>
                                        <p:attrNameLst>
                                          <p:attrName>ppt_h</p:attrName>
                                        </p:attrNameLst>
                                      </p:cBhvr>
                                      <p:tavLst>
                                        <p:tav tm="0">
                                          <p:val>
                                            <p:fltVal val="0"/>
                                          </p:val>
                                        </p:tav>
                                        <p:tav tm="100000">
                                          <p:val>
                                            <p:strVal val="#ppt_h"/>
                                          </p:val>
                                        </p:tav>
                                      </p:tavLst>
                                    </p:anim>
                                    <p:animEffect transition="in" filter="fade">
                                      <p:cBhvr>
                                        <p:cTn id="142" dur="500"/>
                                        <p:tgtEl>
                                          <p:spTgt spid="71"/>
                                        </p:tgtEl>
                                      </p:cBhvr>
                                    </p:animEffect>
                                  </p:childTnLst>
                                </p:cTn>
                              </p:par>
                            </p:childTnLst>
                          </p:cTn>
                        </p:par>
                      </p:childTnLst>
                    </p:cTn>
                  </p:par>
                  <p:par>
                    <p:cTn id="143" fill="hold">
                      <p:stCondLst>
                        <p:cond delay="indefinite"/>
                      </p:stCondLst>
                      <p:childTnLst>
                        <p:par>
                          <p:cTn id="144" fill="hold">
                            <p:stCondLst>
                              <p:cond delay="0"/>
                            </p:stCondLst>
                            <p:childTnLst>
                              <p:par>
                                <p:cTn id="145" presetID="17" presetClass="entr" presetSubtype="10" fill="hold" grpId="0" nodeType="clickEffect">
                                  <p:stCondLst>
                                    <p:cond delay="0"/>
                                  </p:stCondLst>
                                  <p:childTnLst>
                                    <p:set>
                                      <p:cBhvr>
                                        <p:cTn id="146" dur="1" fill="hold">
                                          <p:stCondLst>
                                            <p:cond delay="0"/>
                                          </p:stCondLst>
                                        </p:cTn>
                                        <p:tgtEl>
                                          <p:spTgt spid="76"/>
                                        </p:tgtEl>
                                        <p:attrNameLst>
                                          <p:attrName>style.visibility</p:attrName>
                                        </p:attrNameLst>
                                      </p:cBhvr>
                                      <p:to>
                                        <p:strVal val="visible"/>
                                      </p:to>
                                    </p:set>
                                    <p:anim calcmode="lin" valueType="num">
                                      <p:cBhvr>
                                        <p:cTn id="147" dur="500" fill="hold"/>
                                        <p:tgtEl>
                                          <p:spTgt spid="76"/>
                                        </p:tgtEl>
                                        <p:attrNameLst>
                                          <p:attrName>ppt_w</p:attrName>
                                        </p:attrNameLst>
                                      </p:cBhvr>
                                      <p:tavLst>
                                        <p:tav tm="0">
                                          <p:val>
                                            <p:fltVal val="0"/>
                                          </p:val>
                                        </p:tav>
                                        <p:tav tm="100000">
                                          <p:val>
                                            <p:strVal val="#ppt_w"/>
                                          </p:val>
                                        </p:tav>
                                      </p:tavLst>
                                    </p:anim>
                                    <p:anim calcmode="lin" valueType="num">
                                      <p:cBhvr>
                                        <p:cTn id="148" dur="500" fill="hold"/>
                                        <p:tgtEl>
                                          <p:spTgt spid="76"/>
                                        </p:tgtEl>
                                        <p:attrNameLst>
                                          <p:attrName>ppt_h</p:attrName>
                                        </p:attrNameLst>
                                      </p:cBhvr>
                                      <p:tavLst>
                                        <p:tav tm="0">
                                          <p:val>
                                            <p:strVal val="#ppt_h"/>
                                          </p:val>
                                        </p:tav>
                                        <p:tav tm="100000">
                                          <p:val>
                                            <p:strVal val="#ppt_h"/>
                                          </p:val>
                                        </p:tav>
                                      </p:tavLst>
                                    </p:anim>
                                  </p:childTnLst>
                                </p:cTn>
                              </p:par>
                              <p:par>
                                <p:cTn id="149" presetID="17" presetClass="entr" presetSubtype="10" fill="hold" grpId="0" nodeType="withEffect">
                                  <p:stCondLst>
                                    <p:cond delay="0"/>
                                  </p:stCondLst>
                                  <p:childTnLst>
                                    <p:set>
                                      <p:cBhvr>
                                        <p:cTn id="150" dur="1" fill="hold">
                                          <p:stCondLst>
                                            <p:cond delay="0"/>
                                          </p:stCondLst>
                                        </p:cTn>
                                        <p:tgtEl>
                                          <p:spTgt spid="77"/>
                                        </p:tgtEl>
                                        <p:attrNameLst>
                                          <p:attrName>style.visibility</p:attrName>
                                        </p:attrNameLst>
                                      </p:cBhvr>
                                      <p:to>
                                        <p:strVal val="visible"/>
                                      </p:to>
                                    </p:set>
                                    <p:anim calcmode="lin" valueType="num">
                                      <p:cBhvr>
                                        <p:cTn id="151" dur="500" fill="hold"/>
                                        <p:tgtEl>
                                          <p:spTgt spid="77"/>
                                        </p:tgtEl>
                                        <p:attrNameLst>
                                          <p:attrName>ppt_w</p:attrName>
                                        </p:attrNameLst>
                                      </p:cBhvr>
                                      <p:tavLst>
                                        <p:tav tm="0">
                                          <p:val>
                                            <p:fltVal val="0"/>
                                          </p:val>
                                        </p:tav>
                                        <p:tav tm="100000">
                                          <p:val>
                                            <p:strVal val="#ppt_w"/>
                                          </p:val>
                                        </p:tav>
                                      </p:tavLst>
                                    </p:anim>
                                    <p:anim calcmode="lin" valueType="num">
                                      <p:cBhvr>
                                        <p:cTn id="152" dur="500" fill="hold"/>
                                        <p:tgtEl>
                                          <p:spTgt spid="77"/>
                                        </p:tgtEl>
                                        <p:attrNameLst>
                                          <p:attrName>ppt_h</p:attrName>
                                        </p:attrNameLst>
                                      </p:cBhvr>
                                      <p:tavLst>
                                        <p:tav tm="0">
                                          <p:val>
                                            <p:strVal val="#ppt_h"/>
                                          </p:val>
                                        </p:tav>
                                        <p:tav tm="100000">
                                          <p:val>
                                            <p:strVal val="#ppt_h"/>
                                          </p:val>
                                        </p:tav>
                                      </p:tavLst>
                                    </p:anim>
                                  </p:childTnLst>
                                </p:cTn>
                              </p:par>
                            </p:childTnLst>
                          </p:cTn>
                        </p:par>
                        <p:par>
                          <p:cTn id="153" fill="hold">
                            <p:stCondLst>
                              <p:cond delay="500"/>
                            </p:stCondLst>
                            <p:childTnLst>
                              <p:par>
                                <p:cTn id="154" presetID="53" presetClass="entr" presetSubtype="16" fill="hold" grpId="0" nodeType="afterEffect">
                                  <p:stCondLst>
                                    <p:cond delay="0"/>
                                  </p:stCondLst>
                                  <p:childTnLst>
                                    <p:set>
                                      <p:cBhvr>
                                        <p:cTn id="155" dur="1" fill="hold">
                                          <p:stCondLst>
                                            <p:cond delay="0"/>
                                          </p:stCondLst>
                                        </p:cTn>
                                        <p:tgtEl>
                                          <p:spTgt spid="135"/>
                                        </p:tgtEl>
                                        <p:attrNameLst>
                                          <p:attrName>style.visibility</p:attrName>
                                        </p:attrNameLst>
                                      </p:cBhvr>
                                      <p:to>
                                        <p:strVal val="visible"/>
                                      </p:to>
                                    </p:set>
                                    <p:anim calcmode="lin" valueType="num">
                                      <p:cBhvr>
                                        <p:cTn id="156" dur="500" fill="hold"/>
                                        <p:tgtEl>
                                          <p:spTgt spid="135"/>
                                        </p:tgtEl>
                                        <p:attrNameLst>
                                          <p:attrName>ppt_w</p:attrName>
                                        </p:attrNameLst>
                                      </p:cBhvr>
                                      <p:tavLst>
                                        <p:tav tm="0">
                                          <p:val>
                                            <p:fltVal val="0"/>
                                          </p:val>
                                        </p:tav>
                                        <p:tav tm="100000">
                                          <p:val>
                                            <p:strVal val="#ppt_w"/>
                                          </p:val>
                                        </p:tav>
                                      </p:tavLst>
                                    </p:anim>
                                    <p:anim calcmode="lin" valueType="num">
                                      <p:cBhvr>
                                        <p:cTn id="157" dur="500" fill="hold"/>
                                        <p:tgtEl>
                                          <p:spTgt spid="135"/>
                                        </p:tgtEl>
                                        <p:attrNameLst>
                                          <p:attrName>ppt_h</p:attrName>
                                        </p:attrNameLst>
                                      </p:cBhvr>
                                      <p:tavLst>
                                        <p:tav tm="0">
                                          <p:val>
                                            <p:fltVal val="0"/>
                                          </p:val>
                                        </p:tav>
                                        <p:tav tm="100000">
                                          <p:val>
                                            <p:strVal val="#ppt_h"/>
                                          </p:val>
                                        </p:tav>
                                      </p:tavLst>
                                    </p:anim>
                                    <p:animEffect transition="in" filter="fade">
                                      <p:cBhvr>
                                        <p:cTn id="158" dur="500"/>
                                        <p:tgtEl>
                                          <p:spTgt spid="135"/>
                                        </p:tgtEl>
                                      </p:cBhvr>
                                    </p:animEffect>
                                  </p:childTnLst>
                                </p:cTn>
                              </p:par>
                            </p:childTnLst>
                          </p:cTn>
                        </p:par>
                        <p:par>
                          <p:cTn id="159" fill="hold">
                            <p:stCondLst>
                              <p:cond delay="1000"/>
                            </p:stCondLst>
                            <p:childTnLst>
                              <p:par>
                                <p:cTn id="160" presetID="53" presetClass="entr" presetSubtype="16" fill="hold" grpId="0" nodeType="afterEffect">
                                  <p:stCondLst>
                                    <p:cond delay="0"/>
                                  </p:stCondLst>
                                  <p:childTnLst>
                                    <p:set>
                                      <p:cBhvr>
                                        <p:cTn id="161" dur="1" fill="hold">
                                          <p:stCondLst>
                                            <p:cond delay="0"/>
                                          </p:stCondLst>
                                        </p:cTn>
                                        <p:tgtEl>
                                          <p:spTgt spid="136"/>
                                        </p:tgtEl>
                                        <p:attrNameLst>
                                          <p:attrName>style.visibility</p:attrName>
                                        </p:attrNameLst>
                                      </p:cBhvr>
                                      <p:to>
                                        <p:strVal val="visible"/>
                                      </p:to>
                                    </p:set>
                                    <p:anim calcmode="lin" valueType="num">
                                      <p:cBhvr>
                                        <p:cTn id="162" dur="500" fill="hold"/>
                                        <p:tgtEl>
                                          <p:spTgt spid="136"/>
                                        </p:tgtEl>
                                        <p:attrNameLst>
                                          <p:attrName>ppt_w</p:attrName>
                                        </p:attrNameLst>
                                      </p:cBhvr>
                                      <p:tavLst>
                                        <p:tav tm="0">
                                          <p:val>
                                            <p:fltVal val="0"/>
                                          </p:val>
                                        </p:tav>
                                        <p:tav tm="100000">
                                          <p:val>
                                            <p:strVal val="#ppt_w"/>
                                          </p:val>
                                        </p:tav>
                                      </p:tavLst>
                                    </p:anim>
                                    <p:anim calcmode="lin" valueType="num">
                                      <p:cBhvr>
                                        <p:cTn id="163" dur="500" fill="hold"/>
                                        <p:tgtEl>
                                          <p:spTgt spid="136"/>
                                        </p:tgtEl>
                                        <p:attrNameLst>
                                          <p:attrName>ppt_h</p:attrName>
                                        </p:attrNameLst>
                                      </p:cBhvr>
                                      <p:tavLst>
                                        <p:tav tm="0">
                                          <p:val>
                                            <p:fltVal val="0"/>
                                          </p:val>
                                        </p:tav>
                                        <p:tav tm="100000">
                                          <p:val>
                                            <p:strVal val="#ppt_h"/>
                                          </p:val>
                                        </p:tav>
                                      </p:tavLst>
                                    </p:anim>
                                    <p:animEffect transition="in" filter="fade">
                                      <p:cBhvr>
                                        <p:cTn id="164" dur="500"/>
                                        <p:tgtEl>
                                          <p:spTgt spid="136"/>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grpId="1" nodeType="clickEffect">
                                  <p:stCondLst>
                                    <p:cond delay="0"/>
                                  </p:stCondLst>
                                  <p:childTnLst>
                                    <p:animEffect transition="out" filter="fade">
                                      <p:cBhvr>
                                        <p:cTn id="168" dur="500"/>
                                        <p:tgtEl>
                                          <p:spTgt spid="97"/>
                                        </p:tgtEl>
                                      </p:cBhvr>
                                    </p:animEffect>
                                    <p:set>
                                      <p:cBhvr>
                                        <p:cTn id="169" dur="1" fill="hold">
                                          <p:stCondLst>
                                            <p:cond delay="499"/>
                                          </p:stCondLst>
                                        </p:cTn>
                                        <p:tgtEl>
                                          <p:spTgt spid="9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98"/>
                                        </p:tgtEl>
                                      </p:cBhvr>
                                    </p:animEffect>
                                    <p:set>
                                      <p:cBhvr>
                                        <p:cTn id="172" dur="1" fill="hold">
                                          <p:stCondLst>
                                            <p:cond delay="499"/>
                                          </p:stCondLst>
                                        </p:cTn>
                                        <p:tgtEl>
                                          <p:spTgt spid="98"/>
                                        </p:tgtEl>
                                        <p:attrNameLst>
                                          <p:attrName>style.visibility</p:attrName>
                                        </p:attrNameLst>
                                      </p:cBhvr>
                                      <p:to>
                                        <p:strVal val="hidden"/>
                                      </p:to>
                                    </p:set>
                                  </p:childTnLst>
                                </p:cTn>
                              </p:par>
                            </p:childTnLst>
                          </p:cTn>
                        </p:par>
                        <p:par>
                          <p:cTn id="173" fill="hold">
                            <p:stCondLst>
                              <p:cond delay="500"/>
                            </p:stCondLst>
                            <p:childTnLst>
                              <p:par>
                                <p:cTn id="174" presetID="10" presetClass="entr" presetSubtype="0" fill="hold" grpId="0" nodeType="afterEffect">
                                  <p:stCondLst>
                                    <p:cond delay="0"/>
                                  </p:stCondLst>
                                  <p:childTnLst>
                                    <p:set>
                                      <p:cBhvr>
                                        <p:cTn id="175" dur="1" fill="hold">
                                          <p:stCondLst>
                                            <p:cond delay="0"/>
                                          </p:stCondLst>
                                        </p:cTn>
                                        <p:tgtEl>
                                          <p:spTgt spid="118"/>
                                        </p:tgtEl>
                                        <p:attrNameLst>
                                          <p:attrName>style.visibility</p:attrName>
                                        </p:attrNameLst>
                                      </p:cBhvr>
                                      <p:to>
                                        <p:strVal val="visible"/>
                                      </p:to>
                                    </p:set>
                                    <p:animEffect transition="in" filter="fade">
                                      <p:cBhvr>
                                        <p:cTn id="176" dur="500"/>
                                        <p:tgtEl>
                                          <p:spTgt spid="118"/>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19"/>
                                        </p:tgtEl>
                                        <p:attrNameLst>
                                          <p:attrName>style.visibility</p:attrName>
                                        </p:attrNameLst>
                                      </p:cBhvr>
                                      <p:to>
                                        <p:strVal val="visible"/>
                                      </p:to>
                                    </p:set>
                                    <p:animEffect transition="in" filter="fade">
                                      <p:cBhvr>
                                        <p:cTn id="179" dur="500"/>
                                        <p:tgtEl>
                                          <p:spTgt spid="119"/>
                                        </p:tgtEl>
                                      </p:cBhvr>
                                    </p:animEffect>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grpId="0" nodeType="clickEffect">
                                  <p:stCondLst>
                                    <p:cond delay="0"/>
                                  </p:stCondLst>
                                  <p:childTnLst>
                                    <p:set>
                                      <p:cBhvr>
                                        <p:cTn id="183" dur="1" fill="hold">
                                          <p:stCondLst>
                                            <p:cond delay="0"/>
                                          </p:stCondLst>
                                        </p:cTn>
                                        <p:tgtEl>
                                          <p:spTgt spid="72"/>
                                        </p:tgtEl>
                                        <p:attrNameLst>
                                          <p:attrName>style.visibility</p:attrName>
                                        </p:attrNameLst>
                                      </p:cBhvr>
                                      <p:to>
                                        <p:strVal val="visible"/>
                                      </p:to>
                                    </p:set>
                                    <p:anim calcmode="lin" valueType="num">
                                      <p:cBhvr>
                                        <p:cTn id="184" dur="500" fill="hold"/>
                                        <p:tgtEl>
                                          <p:spTgt spid="72"/>
                                        </p:tgtEl>
                                        <p:attrNameLst>
                                          <p:attrName>ppt_w</p:attrName>
                                        </p:attrNameLst>
                                      </p:cBhvr>
                                      <p:tavLst>
                                        <p:tav tm="0">
                                          <p:val>
                                            <p:fltVal val="0"/>
                                          </p:val>
                                        </p:tav>
                                        <p:tav tm="100000">
                                          <p:val>
                                            <p:strVal val="#ppt_w"/>
                                          </p:val>
                                        </p:tav>
                                      </p:tavLst>
                                    </p:anim>
                                    <p:anim calcmode="lin" valueType="num">
                                      <p:cBhvr>
                                        <p:cTn id="185" dur="500" fill="hold"/>
                                        <p:tgtEl>
                                          <p:spTgt spid="72"/>
                                        </p:tgtEl>
                                        <p:attrNameLst>
                                          <p:attrName>ppt_h</p:attrName>
                                        </p:attrNameLst>
                                      </p:cBhvr>
                                      <p:tavLst>
                                        <p:tav tm="0">
                                          <p:val>
                                            <p:fltVal val="0"/>
                                          </p:val>
                                        </p:tav>
                                        <p:tav tm="100000">
                                          <p:val>
                                            <p:strVal val="#ppt_h"/>
                                          </p:val>
                                        </p:tav>
                                      </p:tavLst>
                                    </p:anim>
                                    <p:animEffect transition="in" filter="fade">
                                      <p:cBhvr>
                                        <p:cTn id="186" dur="500"/>
                                        <p:tgtEl>
                                          <p:spTgt spid="72"/>
                                        </p:tgtEl>
                                      </p:cBhvr>
                                    </p:animEffect>
                                  </p:childTnLst>
                                </p:cTn>
                              </p:par>
                              <p:par>
                                <p:cTn id="187" presetID="53" presetClass="entr" presetSubtype="16" fill="hold" grpId="0" nodeType="withEffect">
                                  <p:stCondLst>
                                    <p:cond delay="0"/>
                                  </p:stCondLst>
                                  <p:childTnLst>
                                    <p:set>
                                      <p:cBhvr>
                                        <p:cTn id="188" dur="1" fill="hold">
                                          <p:stCondLst>
                                            <p:cond delay="0"/>
                                          </p:stCondLst>
                                        </p:cTn>
                                        <p:tgtEl>
                                          <p:spTgt spid="73"/>
                                        </p:tgtEl>
                                        <p:attrNameLst>
                                          <p:attrName>style.visibility</p:attrName>
                                        </p:attrNameLst>
                                      </p:cBhvr>
                                      <p:to>
                                        <p:strVal val="visible"/>
                                      </p:to>
                                    </p:set>
                                    <p:anim calcmode="lin" valueType="num">
                                      <p:cBhvr>
                                        <p:cTn id="189" dur="500" fill="hold"/>
                                        <p:tgtEl>
                                          <p:spTgt spid="73"/>
                                        </p:tgtEl>
                                        <p:attrNameLst>
                                          <p:attrName>ppt_w</p:attrName>
                                        </p:attrNameLst>
                                      </p:cBhvr>
                                      <p:tavLst>
                                        <p:tav tm="0">
                                          <p:val>
                                            <p:fltVal val="0"/>
                                          </p:val>
                                        </p:tav>
                                        <p:tav tm="100000">
                                          <p:val>
                                            <p:strVal val="#ppt_w"/>
                                          </p:val>
                                        </p:tav>
                                      </p:tavLst>
                                    </p:anim>
                                    <p:anim calcmode="lin" valueType="num">
                                      <p:cBhvr>
                                        <p:cTn id="190" dur="500" fill="hold"/>
                                        <p:tgtEl>
                                          <p:spTgt spid="73"/>
                                        </p:tgtEl>
                                        <p:attrNameLst>
                                          <p:attrName>ppt_h</p:attrName>
                                        </p:attrNameLst>
                                      </p:cBhvr>
                                      <p:tavLst>
                                        <p:tav tm="0">
                                          <p:val>
                                            <p:fltVal val="0"/>
                                          </p:val>
                                        </p:tav>
                                        <p:tav tm="100000">
                                          <p:val>
                                            <p:strVal val="#ppt_h"/>
                                          </p:val>
                                        </p:tav>
                                      </p:tavLst>
                                    </p:anim>
                                    <p:animEffect transition="in" filter="fade">
                                      <p:cBhvr>
                                        <p:cTn id="191" dur="500"/>
                                        <p:tgtEl>
                                          <p:spTgt spid="73"/>
                                        </p:tgtEl>
                                      </p:cBhvr>
                                    </p:animEffect>
                                  </p:childTnLst>
                                </p:cTn>
                              </p:par>
                            </p:childTnLst>
                          </p:cTn>
                        </p:par>
                        <p:par>
                          <p:cTn id="192" fill="hold">
                            <p:stCondLst>
                              <p:cond delay="500"/>
                            </p:stCondLst>
                            <p:childTnLst>
                              <p:par>
                                <p:cTn id="193" presetID="53" presetClass="entr" presetSubtype="16" fill="hold" grpId="0" nodeType="afterEffect">
                                  <p:stCondLst>
                                    <p:cond delay="0"/>
                                  </p:stCondLst>
                                  <p:childTnLst>
                                    <p:set>
                                      <p:cBhvr>
                                        <p:cTn id="194" dur="1" fill="hold">
                                          <p:stCondLst>
                                            <p:cond delay="0"/>
                                          </p:stCondLst>
                                        </p:cTn>
                                        <p:tgtEl>
                                          <p:spTgt spid="80"/>
                                        </p:tgtEl>
                                        <p:attrNameLst>
                                          <p:attrName>style.visibility</p:attrName>
                                        </p:attrNameLst>
                                      </p:cBhvr>
                                      <p:to>
                                        <p:strVal val="visible"/>
                                      </p:to>
                                    </p:set>
                                    <p:anim calcmode="lin" valueType="num">
                                      <p:cBhvr>
                                        <p:cTn id="195" dur="500" fill="hold"/>
                                        <p:tgtEl>
                                          <p:spTgt spid="80"/>
                                        </p:tgtEl>
                                        <p:attrNameLst>
                                          <p:attrName>ppt_w</p:attrName>
                                        </p:attrNameLst>
                                      </p:cBhvr>
                                      <p:tavLst>
                                        <p:tav tm="0">
                                          <p:val>
                                            <p:fltVal val="0"/>
                                          </p:val>
                                        </p:tav>
                                        <p:tav tm="100000">
                                          <p:val>
                                            <p:strVal val="#ppt_w"/>
                                          </p:val>
                                        </p:tav>
                                      </p:tavLst>
                                    </p:anim>
                                    <p:anim calcmode="lin" valueType="num">
                                      <p:cBhvr>
                                        <p:cTn id="196" dur="500" fill="hold"/>
                                        <p:tgtEl>
                                          <p:spTgt spid="80"/>
                                        </p:tgtEl>
                                        <p:attrNameLst>
                                          <p:attrName>ppt_h</p:attrName>
                                        </p:attrNameLst>
                                      </p:cBhvr>
                                      <p:tavLst>
                                        <p:tav tm="0">
                                          <p:val>
                                            <p:fltVal val="0"/>
                                          </p:val>
                                        </p:tav>
                                        <p:tav tm="100000">
                                          <p:val>
                                            <p:strVal val="#ppt_h"/>
                                          </p:val>
                                        </p:tav>
                                      </p:tavLst>
                                    </p:anim>
                                    <p:animEffect transition="in" filter="fade">
                                      <p:cBhvr>
                                        <p:cTn id="197" dur="500"/>
                                        <p:tgtEl>
                                          <p:spTgt spid="80"/>
                                        </p:tgtEl>
                                      </p:cBhvr>
                                    </p:animEffect>
                                  </p:childTnLst>
                                </p:cTn>
                              </p:par>
                              <p:par>
                                <p:cTn id="198" presetID="53" presetClass="entr" presetSubtype="16" fill="hold" grpId="0" nodeType="withEffect">
                                  <p:stCondLst>
                                    <p:cond delay="0"/>
                                  </p:stCondLst>
                                  <p:childTnLst>
                                    <p:set>
                                      <p:cBhvr>
                                        <p:cTn id="199" dur="1" fill="hold">
                                          <p:stCondLst>
                                            <p:cond delay="0"/>
                                          </p:stCondLst>
                                        </p:cTn>
                                        <p:tgtEl>
                                          <p:spTgt spid="81"/>
                                        </p:tgtEl>
                                        <p:attrNameLst>
                                          <p:attrName>style.visibility</p:attrName>
                                        </p:attrNameLst>
                                      </p:cBhvr>
                                      <p:to>
                                        <p:strVal val="visible"/>
                                      </p:to>
                                    </p:set>
                                    <p:anim calcmode="lin" valueType="num">
                                      <p:cBhvr>
                                        <p:cTn id="200" dur="500" fill="hold"/>
                                        <p:tgtEl>
                                          <p:spTgt spid="81"/>
                                        </p:tgtEl>
                                        <p:attrNameLst>
                                          <p:attrName>ppt_w</p:attrName>
                                        </p:attrNameLst>
                                      </p:cBhvr>
                                      <p:tavLst>
                                        <p:tav tm="0">
                                          <p:val>
                                            <p:fltVal val="0"/>
                                          </p:val>
                                        </p:tav>
                                        <p:tav tm="100000">
                                          <p:val>
                                            <p:strVal val="#ppt_w"/>
                                          </p:val>
                                        </p:tav>
                                      </p:tavLst>
                                    </p:anim>
                                    <p:anim calcmode="lin" valueType="num">
                                      <p:cBhvr>
                                        <p:cTn id="201" dur="500" fill="hold"/>
                                        <p:tgtEl>
                                          <p:spTgt spid="81"/>
                                        </p:tgtEl>
                                        <p:attrNameLst>
                                          <p:attrName>ppt_h</p:attrName>
                                        </p:attrNameLst>
                                      </p:cBhvr>
                                      <p:tavLst>
                                        <p:tav tm="0">
                                          <p:val>
                                            <p:fltVal val="0"/>
                                          </p:val>
                                        </p:tav>
                                        <p:tav tm="100000">
                                          <p:val>
                                            <p:strVal val="#ppt_h"/>
                                          </p:val>
                                        </p:tav>
                                      </p:tavLst>
                                    </p:anim>
                                    <p:animEffect transition="in" filter="fade">
                                      <p:cBhvr>
                                        <p:cTn id="202" dur="500"/>
                                        <p:tgtEl>
                                          <p:spTgt spid="81"/>
                                        </p:tgtEl>
                                      </p:cBhvr>
                                    </p:animEffect>
                                  </p:childTnLst>
                                </p:cTn>
                              </p:par>
                            </p:childTnLst>
                          </p:cTn>
                        </p:par>
                      </p:childTnLst>
                    </p:cTn>
                  </p:par>
                  <p:par>
                    <p:cTn id="203" fill="hold">
                      <p:stCondLst>
                        <p:cond delay="indefinite"/>
                      </p:stCondLst>
                      <p:childTnLst>
                        <p:par>
                          <p:cTn id="204" fill="hold">
                            <p:stCondLst>
                              <p:cond delay="0"/>
                            </p:stCondLst>
                            <p:childTnLst>
                              <p:par>
                                <p:cTn id="205" presetID="17" presetClass="entr" presetSubtype="10" fill="hold" grpId="0" nodeType="clickEffect">
                                  <p:stCondLst>
                                    <p:cond delay="0"/>
                                  </p:stCondLst>
                                  <p:childTnLst>
                                    <p:set>
                                      <p:cBhvr>
                                        <p:cTn id="206" dur="1" fill="hold">
                                          <p:stCondLst>
                                            <p:cond delay="0"/>
                                          </p:stCondLst>
                                        </p:cTn>
                                        <p:tgtEl>
                                          <p:spTgt spid="78"/>
                                        </p:tgtEl>
                                        <p:attrNameLst>
                                          <p:attrName>style.visibility</p:attrName>
                                        </p:attrNameLst>
                                      </p:cBhvr>
                                      <p:to>
                                        <p:strVal val="visible"/>
                                      </p:to>
                                    </p:set>
                                    <p:anim calcmode="lin" valueType="num">
                                      <p:cBhvr>
                                        <p:cTn id="207" dur="500" fill="hold"/>
                                        <p:tgtEl>
                                          <p:spTgt spid="78"/>
                                        </p:tgtEl>
                                        <p:attrNameLst>
                                          <p:attrName>ppt_w</p:attrName>
                                        </p:attrNameLst>
                                      </p:cBhvr>
                                      <p:tavLst>
                                        <p:tav tm="0">
                                          <p:val>
                                            <p:fltVal val="0"/>
                                          </p:val>
                                        </p:tav>
                                        <p:tav tm="100000">
                                          <p:val>
                                            <p:strVal val="#ppt_w"/>
                                          </p:val>
                                        </p:tav>
                                      </p:tavLst>
                                    </p:anim>
                                    <p:anim calcmode="lin" valueType="num">
                                      <p:cBhvr>
                                        <p:cTn id="208" dur="500" fill="hold"/>
                                        <p:tgtEl>
                                          <p:spTgt spid="78"/>
                                        </p:tgtEl>
                                        <p:attrNameLst>
                                          <p:attrName>ppt_h</p:attrName>
                                        </p:attrNameLst>
                                      </p:cBhvr>
                                      <p:tavLst>
                                        <p:tav tm="0">
                                          <p:val>
                                            <p:strVal val="#ppt_h"/>
                                          </p:val>
                                        </p:tav>
                                        <p:tav tm="100000">
                                          <p:val>
                                            <p:strVal val="#ppt_h"/>
                                          </p:val>
                                        </p:tav>
                                      </p:tavLst>
                                    </p:anim>
                                  </p:childTnLst>
                                </p:cTn>
                              </p:par>
                              <p:par>
                                <p:cTn id="209" presetID="17" presetClass="entr" presetSubtype="10" fill="hold" grpId="0" nodeType="withEffect">
                                  <p:stCondLst>
                                    <p:cond delay="0"/>
                                  </p:stCondLst>
                                  <p:childTnLst>
                                    <p:set>
                                      <p:cBhvr>
                                        <p:cTn id="210" dur="1" fill="hold">
                                          <p:stCondLst>
                                            <p:cond delay="0"/>
                                          </p:stCondLst>
                                        </p:cTn>
                                        <p:tgtEl>
                                          <p:spTgt spid="79"/>
                                        </p:tgtEl>
                                        <p:attrNameLst>
                                          <p:attrName>style.visibility</p:attrName>
                                        </p:attrNameLst>
                                      </p:cBhvr>
                                      <p:to>
                                        <p:strVal val="visible"/>
                                      </p:to>
                                    </p:set>
                                    <p:anim calcmode="lin" valueType="num">
                                      <p:cBhvr>
                                        <p:cTn id="211" dur="500" fill="hold"/>
                                        <p:tgtEl>
                                          <p:spTgt spid="79"/>
                                        </p:tgtEl>
                                        <p:attrNameLst>
                                          <p:attrName>ppt_w</p:attrName>
                                        </p:attrNameLst>
                                      </p:cBhvr>
                                      <p:tavLst>
                                        <p:tav tm="0">
                                          <p:val>
                                            <p:fltVal val="0"/>
                                          </p:val>
                                        </p:tav>
                                        <p:tav tm="100000">
                                          <p:val>
                                            <p:strVal val="#ppt_w"/>
                                          </p:val>
                                        </p:tav>
                                      </p:tavLst>
                                    </p:anim>
                                    <p:anim calcmode="lin" valueType="num">
                                      <p:cBhvr>
                                        <p:cTn id="212" dur="500" fill="hold"/>
                                        <p:tgtEl>
                                          <p:spTgt spid="79"/>
                                        </p:tgtEl>
                                        <p:attrNameLst>
                                          <p:attrName>ppt_h</p:attrName>
                                        </p:attrNameLst>
                                      </p:cBhvr>
                                      <p:tavLst>
                                        <p:tav tm="0">
                                          <p:val>
                                            <p:strVal val="#ppt_h"/>
                                          </p:val>
                                        </p:tav>
                                        <p:tav tm="100000">
                                          <p:val>
                                            <p:strVal val="#ppt_h"/>
                                          </p:val>
                                        </p:tav>
                                      </p:tavLst>
                                    </p:anim>
                                  </p:childTnLst>
                                </p:cTn>
                              </p:par>
                            </p:childTnLst>
                          </p:cTn>
                        </p:par>
                        <p:par>
                          <p:cTn id="213" fill="hold">
                            <p:stCondLst>
                              <p:cond delay="500"/>
                            </p:stCondLst>
                            <p:childTnLst>
                              <p:par>
                                <p:cTn id="214" presetID="53" presetClass="entr" presetSubtype="16" fill="hold" grpId="0" nodeType="afterEffect">
                                  <p:stCondLst>
                                    <p:cond delay="0"/>
                                  </p:stCondLst>
                                  <p:childTnLst>
                                    <p:set>
                                      <p:cBhvr>
                                        <p:cTn id="215" dur="1" fill="hold">
                                          <p:stCondLst>
                                            <p:cond delay="0"/>
                                          </p:stCondLst>
                                        </p:cTn>
                                        <p:tgtEl>
                                          <p:spTgt spid="137"/>
                                        </p:tgtEl>
                                        <p:attrNameLst>
                                          <p:attrName>style.visibility</p:attrName>
                                        </p:attrNameLst>
                                      </p:cBhvr>
                                      <p:to>
                                        <p:strVal val="visible"/>
                                      </p:to>
                                    </p:set>
                                    <p:anim calcmode="lin" valueType="num">
                                      <p:cBhvr>
                                        <p:cTn id="216" dur="500" fill="hold"/>
                                        <p:tgtEl>
                                          <p:spTgt spid="137"/>
                                        </p:tgtEl>
                                        <p:attrNameLst>
                                          <p:attrName>ppt_w</p:attrName>
                                        </p:attrNameLst>
                                      </p:cBhvr>
                                      <p:tavLst>
                                        <p:tav tm="0">
                                          <p:val>
                                            <p:fltVal val="0"/>
                                          </p:val>
                                        </p:tav>
                                        <p:tav tm="100000">
                                          <p:val>
                                            <p:strVal val="#ppt_w"/>
                                          </p:val>
                                        </p:tav>
                                      </p:tavLst>
                                    </p:anim>
                                    <p:anim calcmode="lin" valueType="num">
                                      <p:cBhvr>
                                        <p:cTn id="217" dur="500" fill="hold"/>
                                        <p:tgtEl>
                                          <p:spTgt spid="137"/>
                                        </p:tgtEl>
                                        <p:attrNameLst>
                                          <p:attrName>ppt_h</p:attrName>
                                        </p:attrNameLst>
                                      </p:cBhvr>
                                      <p:tavLst>
                                        <p:tav tm="0">
                                          <p:val>
                                            <p:fltVal val="0"/>
                                          </p:val>
                                        </p:tav>
                                        <p:tav tm="100000">
                                          <p:val>
                                            <p:strVal val="#ppt_h"/>
                                          </p:val>
                                        </p:tav>
                                      </p:tavLst>
                                    </p:anim>
                                    <p:animEffect transition="in" filter="fade">
                                      <p:cBhvr>
                                        <p:cTn id="218" dur="500"/>
                                        <p:tgtEl>
                                          <p:spTgt spid="137"/>
                                        </p:tgtEl>
                                      </p:cBhvr>
                                    </p:animEffect>
                                  </p:childTnLst>
                                </p:cTn>
                              </p:par>
                            </p:childTnLst>
                          </p:cTn>
                        </p:par>
                        <p:par>
                          <p:cTn id="219" fill="hold">
                            <p:stCondLst>
                              <p:cond delay="1000"/>
                            </p:stCondLst>
                            <p:childTnLst>
                              <p:par>
                                <p:cTn id="220" presetID="53" presetClass="entr" presetSubtype="16" fill="hold" grpId="0" nodeType="afterEffect">
                                  <p:stCondLst>
                                    <p:cond delay="0"/>
                                  </p:stCondLst>
                                  <p:childTnLst>
                                    <p:set>
                                      <p:cBhvr>
                                        <p:cTn id="221" dur="1" fill="hold">
                                          <p:stCondLst>
                                            <p:cond delay="0"/>
                                          </p:stCondLst>
                                        </p:cTn>
                                        <p:tgtEl>
                                          <p:spTgt spid="138"/>
                                        </p:tgtEl>
                                        <p:attrNameLst>
                                          <p:attrName>style.visibility</p:attrName>
                                        </p:attrNameLst>
                                      </p:cBhvr>
                                      <p:to>
                                        <p:strVal val="visible"/>
                                      </p:to>
                                    </p:set>
                                    <p:anim calcmode="lin" valueType="num">
                                      <p:cBhvr>
                                        <p:cTn id="222" dur="500" fill="hold"/>
                                        <p:tgtEl>
                                          <p:spTgt spid="138"/>
                                        </p:tgtEl>
                                        <p:attrNameLst>
                                          <p:attrName>ppt_w</p:attrName>
                                        </p:attrNameLst>
                                      </p:cBhvr>
                                      <p:tavLst>
                                        <p:tav tm="0">
                                          <p:val>
                                            <p:fltVal val="0"/>
                                          </p:val>
                                        </p:tav>
                                        <p:tav tm="100000">
                                          <p:val>
                                            <p:strVal val="#ppt_w"/>
                                          </p:val>
                                        </p:tav>
                                      </p:tavLst>
                                    </p:anim>
                                    <p:anim calcmode="lin" valueType="num">
                                      <p:cBhvr>
                                        <p:cTn id="223" dur="500" fill="hold"/>
                                        <p:tgtEl>
                                          <p:spTgt spid="138"/>
                                        </p:tgtEl>
                                        <p:attrNameLst>
                                          <p:attrName>ppt_h</p:attrName>
                                        </p:attrNameLst>
                                      </p:cBhvr>
                                      <p:tavLst>
                                        <p:tav tm="0">
                                          <p:val>
                                            <p:fltVal val="0"/>
                                          </p:val>
                                        </p:tav>
                                        <p:tav tm="100000">
                                          <p:val>
                                            <p:strVal val="#ppt_h"/>
                                          </p:val>
                                        </p:tav>
                                      </p:tavLst>
                                    </p:anim>
                                    <p:animEffect transition="in" filter="fade">
                                      <p:cBhvr>
                                        <p:cTn id="224" dur="500"/>
                                        <p:tgtEl>
                                          <p:spTgt spid="138"/>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xit" presetSubtype="0" fill="hold" grpId="1" nodeType="clickEffect">
                                  <p:stCondLst>
                                    <p:cond delay="0"/>
                                  </p:stCondLst>
                                  <p:childTnLst>
                                    <p:animEffect transition="out" filter="fade">
                                      <p:cBhvr>
                                        <p:cTn id="228" dur="500"/>
                                        <p:tgtEl>
                                          <p:spTgt spid="99"/>
                                        </p:tgtEl>
                                      </p:cBhvr>
                                    </p:animEffect>
                                    <p:set>
                                      <p:cBhvr>
                                        <p:cTn id="229" dur="1" fill="hold">
                                          <p:stCondLst>
                                            <p:cond delay="499"/>
                                          </p:stCondLst>
                                        </p:cTn>
                                        <p:tgtEl>
                                          <p:spTgt spid="99"/>
                                        </p:tgtEl>
                                        <p:attrNameLst>
                                          <p:attrName>style.visibility</p:attrName>
                                        </p:attrNameLst>
                                      </p:cBhvr>
                                      <p:to>
                                        <p:strVal val="hidden"/>
                                      </p:to>
                                    </p:set>
                                  </p:childTnLst>
                                </p:cTn>
                              </p:par>
                              <p:par>
                                <p:cTn id="230" presetID="10" presetClass="exit" presetSubtype="0" fill="hold" grpId="1" nodeType="withEffect">
                                  <p:stCondLst>
                                    <p:cond delay="0"/>
                                  </p:stCondLst>
                                  <p:childTnLst>
                                    <p:animEffect transition="out" filter="fade">
                                      <p:cBhvr>
                                        <p:cTn id="231" dur="500"/>
                                        <p:tgtEl>
                                          <p:spTgt spid="102"/>
                                        </p:tgtEl>
                                      </p:cBhvr>
                                    </p:animEffect>
                                    <p:set>
                                      <p:cBhvr>
                                        <p:cTn id="232" dur="1" fill="hold">
                                          <p:stCondLst>
                                            <p:cond delay="499"/>
                                          </p:stCondLst>
                                        </p:cTn>
                                        <p:tgtEl>
                                          <p:spTgt spid="102"/>
                                        </p:tgtEl>
                                        <p:attrNameLst>
                                          <p:attrName>style.visibility</p:attrName>
                                        </p:attrNameLst>
                                      </p:cBhvr>
                                      <p:to>
                                        <p:strVal val="hidden"/>
                                      </p:to>
                                    </p:set>
                                  </p:childTnLst>
                                </p:cTn>
                              </p:par>
                            </p:childTnLst>
                          </p:cTn>
                        </p:par>
                        <p:par>
                          <p:cTn id="233" fill="hold">
                            <p:stCondLst>
                              <p:cond delay="500"/>
                            </p:stCondLst>
                            <p:childTnLst>
                              <p:par>
                                <p:cTn id="234" presetID="10" presetClass="entr" presetSubtype="0" fill="hold" grpId="0" nodeType="afterEffect">
                                  <p:stCondLst>
                                    <p:cond delay="0"/>
                                  </p:stCondLst>
                                  <p:childTnLst>
                                    <p:set>
                                      <p:cBhvr>
                                        <p:cTn id="235" dur="1" fill="hold">
                                          <p:stCondLst>
                                            <p:cond delay="0"/>
                                          </p:stCondLst>
                                        </p:cTn>
                                        <p:tgtEl>
                                          <p:spTgt spid="120"/>
                                        </p:tgtEl>
                                        <p:attrNameLst>
                                          <p:attrName>style.visibility</p:attrName>
                                        </p:attrNameLst>
                                      </p:cBhvr>
                                      <p:to>
                                        <p:strVal val="visible"/>
                                      </p:to>
                                    </p:set>
                                    <p:animEffect transition="in" filter="fade">
                                      <p:cBhvr>
                                        <p:cTn id="236" dur="500"/>
                                        <p:tgtEl>
                                          <p:spTgt spid="120"/>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121"/>
                                        </p:tgtEl>
                                        <p:attrNameLst>
                                          <p:attrName>style.visibility</p:attrName>
                                        </p:attrNameLst>
                                      </p:cBhvr>
                                      <p:to>
                                        <p:strVal val="visible"/>
                                      </p:to>
                                    </p:set>
                                    <p:animEffect transition="in" filter="fade">
                                      <p:cBhvr>
                                        <p:cTn id="239" dur="500"/>
                                        <p:tgtEl>
                                          <p:spTgt spid="121"/>
                                        </p:tgtEl>
                                      </p:cBhvr>
                                    </p:animEffect>
                                  </p:childTnLst>
                                </p:cTn>
                              </p:par>
                            </p:childTnLst>
                          </p:cTn>
                        </p:par>
                      </p:childTnLst>
                    </p:cTn>
                  </p:par>
                  <p:par>
                    <p:cTn id="240" fill="hold">
                      <p:stCondLst>
                        <p:cond delay="indefinite"/>
                      </p:stCondLst>
                      <p:childTnLst>
                        <p:par>
                          <p:cTn id="241" fill="hold">
                            <p:stCondLst>
                              <p:cond delay="0"/>
                            </p:stCondLst>
                            <p:childTnLst>
                              <p:par>
                                <p:cTn id="242" presetID="53" presetClass="entr" presetSubtype="16" fill="hold" grpId="0" nodeType="clickEffect">
                                  <p:stCondLst>
                                    <p:cond delay="0"/>
                                  </p:stCondLst>
                                  <p:childTnLst>
                                    <p:set>
                                      <p:cBhvr>
                                        <p:cTn id="243" dur="1" fill="hold">
                                          <p:stCondLst>
                                            <p:cond delay="0"/>
                                          </p:stCondLst>
                                        </p:cTn>
                                        <p:tgtEl>
                                          <p:spTgt spid="100"/>
                                        </p:tgtEl>
                                        <p:attrNameLst>
                                          <p:attrName>style.visibility</p:attrName>
                                        </p:attrNameLst>
                                      </p:cBhvr>
                                      <p:to>
                                        <p:strVal val="visible"/>
                                      </p:to>
                                    </p:set>
                                    <p:anim calcmode="lin" valueType="num">
                                      <p:cBhvr>
                                        <p:cTn id="244" dur="500" fill="hold"/>
                                        <p:tgtEl>
                                          <p:spTgt spid="100"/>
                                        </p:tgtEl>
                                        <p:attrNameLst>
                                          <p:attrName>ppt_w</p:attrName>
                                        </p:attrNameLst>
                                      </p:cBhvr>
                                      <p:tavLst>
                                        <p:tav tm="0">
                                          <p:val>
                                            <p:fltVal val="0"/>
                                          </p:val>
                                        </p:tav>
                                        <p:tav tm="100000">
                                          <p:val>
                                            <p:strVal val="#ppt_w"/>
                                          </p:val>
                                        </p:tav>
                                      </p:tavLst>
                                    </p:anim>
                                    <p:anim calcmode="lin" valueType="num">
                                      <p:cBhvr>
                                        <p:cTn id="245" dur="500" fill="hold"/>
                                        <p:tgtEl>
                                          <p:spTgt spid="100"/>
                                        </p:tgtEl>
                                        <p:attrNameLst>
                                          <p:attrName>ppt_h</p:attrName>
                                        </p:attrNameLst>
                                      </p:cBhvr>
                                      <p:tavLst>
                                        <p:tav tm="0">
                                          <p:val>
                                            <p:fltVal val="0"/>
                                          </p:val>
                                        </p:tav>
                                        <p:tav tm="100000">
                                          <p:val>
                                            <p:strVal val="#ppt_h"/>
                                          </p:val>
                                        </p:tav>
                                      </p:tavLst>
                                    </p:anim>
                                    <p:animEffect transition="in" filter="fade">
                                      <p:cBhvr>
                                        <p:cTn id="246" dur="500"/>
                                        <p:tgtEl>
                                          <p:spTgt spid="100"/>
                                        </p:tgtEl>
                                      </p:cBhvr>
                                    </p:animEffect>
                                  </p:childTnLst>
                                </p:cTn>
                              </p:par>
                              <p:par>
                                <p:cTn id="247" presetID="53" presetClass="entr" presetSubtype="16" fill="hold" grpId="0" nodeType="withEffect">
                                  <p:stCondLst>
                                    <p:cond delay="0"/>
                                  </p:stCondLst>
                                  <p:childTnLst>
                                    <p:set>
                                      <p:cBhvr>
                                        <p:cTn id="248" dur="1" fill="hold">
                                          <p:stCondLst>
                                            <p:cond delay="0"/>
                                          </p:stCondLst>
                                        </p:cTn>
                                        <p:tgtEl>
                                          <p:spTgt spid="101"/>
                                        </p:tgtEl>
                                        <p:attrNameLst>
                                          <p:attrName>style.visibility</p:attrName>
                                        </p:attrNameLst>
                                      </p:cBhvr>
                                      <p:to>
                                        <p:strVal val="visible"/>
                                      </p:to>
                                    </p:set>
                                    <p:anim calcmode="lin" valueType="num">
                                      <p:cBhvr>
                                        <p:cTn id="249" dur="500" fill="hold"/>
                                        <p:tgtEl>
                                          <p:spTgt spid="101"/>
                                        </p:tgtEl>
                                        <p:attrNameLst>
                                          <p:attrName>ppt_w</p:attrName>
                                        </p:attrNameLst>
                                      </p:cBhvr>
                                      <p:tavLst>
                                        <p:tav tm="0">
                                          <p:val>
                                            <p:fltVal val="0"/>
                                          </p:val>
                                        </p:tav>
                                        <p:tav tm="100000">
                                          <p:val>
                                            <p:strVal val="#ppt_w"/>
                                          </p:val>
                                        </p:tav>
                                      </p:tavLst>
                                    </p:anim>
                                    <p:anim calcmode="lin" valueType="num">
                                      <p:cBhvr>
                                        <p:cTn id="250" dur="500" fill="hold"/>
                                        <p:tgtEl>
                                          <p:spTgt spid="101"/>
                                        </p:tgtEl>
                                        <p:attrNameLst>
                                          <p:attrName>ppt_h</p:attrName>
                                        </p:attrNameLst>
                                      </p:cBhvr>
                                      <p:tavLst>
                                        <p:tav tm="0">
                                          <p:val>
                                            <p:fltVal val="0"/>
                                          </p:val>
                                        </p:tav>
                                        <p:tav tm="100000">
                                          <p:val>
                                            <p:strVal val="#ppt_h"/>
                                          </p:val>
                                        </p:tav>
                                      </p:tavLst>
                                    </p:anim>
                                    <p:animEffect transition="in" filter="fade">
                                      <p:cBhvr>
                                        <p:cTn id="251" dur="500"/>
                                        <p:tgtEl>
                                          <p:spTgt spid="101"/>
                                        </p:tgtEl>
                                      </p:cBhvr>
                                    </p:animEffect>
                                  </p:childTnLst>
                                </p:cTn>
                              </p:par>
                            </p:childTnLst>
                          </p:cTn>
                        </p:par>
                        <p:par>
                          <p:cTn id="252" fill="hold">
                            <p:stCondLst>
                              <p:cond delay="500"/>
                            </p:stCondLst>
                            <p:childTnLst>
                              <p:par>
                                <p:cTn id="253" presetID="53" presetClass="entr" presetSubtype="16" fill="hold" grpId="0" nodeType="afterEffect">
                                  <p:stCondLst>
                                    <p:cond delay="0"/>
                                  </p:stCondLst>
                                  <p:childTnLst>
                                    <p:set>
                                      <p:cBhvr>
                                        <p:cTn id="254" dur="1" fill="hold">
                                          <p:stCondLst>
                                            <p:cond delay="0"/>
                                          </p:stCondLst>
                                        </p:cTn>
                                        <p:tgtEl>
                                          <p:spTgt spid="104"/>
                                        </p:tgtEl>
                                        <p:attrNameLst>
                                          <p:attrName>style.visibility</p:attrName>
                                        </p:attrNameLst>
                                      </p:cBhvr>
                                      <p:to>
                                        <p:strVal val="visible"/>
                                      </p:to>
                                    </p:set>
                                    <p:anim calcmode="lin" valueType="num">
                                      <p:cBhvr>
                                        <p:cTn id="255" dur="500" fill="hold"/>
                                        <p:tgtEl>
                                          <p:spTgt spid="104"/>
                                        </p:tgtEl>
                                        <p:attrNameLst>
                                          <p:attrName>ppt_w</p:attrName>
                                        </p:attrNameLst>
                                      </p:cBhvr>
                                      <p:tavLst>
                                        <p:tav tm="0">
                                          <p:val>
                                            <p:fltVal val="0"/>
                                          </p:val>
                                        </p:tav>
                                        <p:tav tm="100000">
                                          <p:val>
                                            <p:strVal val="#ppt_w"/>
                                          </p:val>
                                        </p:tav>
                                      </p:tavLst>
                                    </p:anim>
                                    <p:anim calcmode="lin" valueType="num">
                                      <p:cBhvr>
                                        <p:cTn id="256" dur="500" fill="hold"/>
                                        <p:tgtEl>
                                          <p:spTgt spid="104"/>
                                        </p:tgtEl>
                                        <p:attrNameLst>
                                          <p:attrName>ppt_h</p:attrName>
                                        </p:attrNameLst>
                                      </p:cBhvr>
                                      <p:tavLst>
                                        <p:tav tm="0">
                                          <p:val>
                                            <p:fltVal val="0"/>
                                          </p:val>
                                        </p:tav>
                                        <p:tav tm="100000">
                                          <p:val>
                                            <p:strVal val="#ppt_h"/>
                                          </p:val>
                                        </p:tav>
                                      </p:tavLst>
                                    </p:anim>
                                    <p:animEffect transition="in" filter="fade">
                                      <p:cBhvr>
                                        <p:cTn id="257" dur="500"/>
                                        <p:tgtEl>
                                          <p:spTgt spid="104"/>
                                        </p:tgtEl>
                                      </p:cBhvr>
                                    </p:animEffect>
                                  </p:childTnLst>
                                </p:cTn>
                              </p:par>
                              <p:par>
                                <p:cTn id="258" presetID="53" presetClass="entr" presetSubtype="16" fill="hold" grpId="0" nodeType="withEffect">
                                  <p:stCondLst>
                                    <p:cond delay="0"/>
                                  </p:stCondLst>
                                  <p:childTnLst>
                                    <p:set>
                                      <p:cBhvr>
                                        <p:cTn id="259" dur="1" fill="hold">
                                          <p:stCondLst>
                                            <p:cond delay="0"/>
                                          </p:stCondLst>
                                        </p:cTn>
                                        <p:tgtEl>
                                          <p:spTgt spid="105"/>
                                        </p:tgtEl>
                                        <p:attrNameLst>
                                          <p:attrName>style.visibility</p:attrName>
                                        </p:attrNameLst>
                                      </p:cBhvr>
                                      <p:to>
                                        <p:strVal val="visible"/>
                                      </p:to>
                                    </p:set>
                                    <p:anim calcmode="lin" valueType="num">
                                      <p:cBhvr>
                                        <p:cTn id="260" dur="500" fill="hold"/>
                                        <p:tgtEl>
                                          <p:spTgt spid="105"/>
                                        </p:tgtEl>
                                        <p:attrNameLst>
                                          <p:attrName>ppt_w</p:attrName>
                                        </p:attrNameLst>
                                      </p:cBhvr>
                                      <p:tavLst>
                                        <p:tav tm="0">
                                          <p:val>
                                            <p:fltVal val="0"/>
                                          </p:val>
                                        </p:tav>
                                        <p:tav tm="100000">
                                          <p:val>
                                            <p:strVal val="#ppt_w"/>
                                          </p:val>
                                        </p:tav>
                                      </p:tavLst>
                                    </p:anim>
                                    <p:anim calcmode="lin" valueType="num">
                                      <p:cBhvr>
                                        <p:cTn id="261" dur="500" fill="hold"/>
                                        <p:tgtEl>
                                          <p:spTgt spid="105"/>
                                        </p:tgtEl>
                                        <p:attrNameLst>
                                          <p:attrName>ppt_h</p:attrName>
                                        </p:attrNameLst>
                                      </p:cBhvr>
                                      <p:tavLst>
                                        <p:tav tm="0">
                                          <p:val>
                                            <p:fltVal val="0"/>
                                          </p:val>
                                        </p:tav>
                                        <p:tav tm="100000">
                                          <p:val>
                                            <p:strVal val="#ppt_h"/>
                                          </p:val>
                                        </p:tav>
                                      </p:tavLst>
                                    </p:anim>
                                    <p:animEffect transition="in" filter="fade">
                                      <p:cBhvr>
                                        <p:cTn id="262" dur="500"/>
                                        <p:tgtEl>
                                          <p:spTgt spid="105"/>
                                        </p:tgtEl>
                                      </p:cBhvr>
                                    </p:animEffect>
                                  </p:childTnLst>
                                </p:cTn>
                              </p:par>
                            </p:childTnLst>
                          </p:cTn>
                        </p:par>
                      </p:childTnLst>
                    </p:cTn>
                  </p:par>
                  <p:par>
                    <p:cTn id="263" fill="hold">
                      <p:stCondLst>
                        <p:cond delay="indefinite"/>
                      </p:stCondLst>
                      <p:childTnLst>
                        <p:par>
                          <p:cTn id="264" fill="hold">
                            <p:stCondLst>
                              <p:cond delay="0"/>
                            </p:stCondLst>
                            <p:childTnLst>
                              <p:par>
                                <p:cTn id="265" presetID="17" presetClass="entr" presetSubtype="10" fill="hold" grpId="0" nodeType="clickEffect">
                                  <p:stCondLst>
                                    <p:cond delay="0"/>
                                  </p:stCondLst>
                                  <p:childTnLst>
                                    <p:set>
                                      <p:cBhvr>
                                        <p:cTn id="266" dur="1" fill="hold">
                                          <p:stCondLst>
                                            <p:cond delay="0"/>
                                          </p:stCondLst>
                                        </p:cTn>
                                        <p:tgtEl>
                                          <p:spTgt spid="82"/>
                                        </p:tgtEl>
                                        <p:attrNameLst>
                                          <p:attrName>style.visibility</p:attrName>
                                        </p:attrNameLst>
                                      </p:cBhvr>
                                      <p:to>
                                        <p:strVal val="visible"/>
                                      </p:to>
                                    </p:set>
                                    <p:anim calcmode="lin" valueType="num">
                                      <p:cBhvr>
                                        <p:cTn id="267" dur="500" fill="hold"/>
                                        <p:tgtEl>
                                          <p:spTgt spid="82"/>
                                        </p:tgtEl>
                                        <p:attrNameLst>
                                          <p:attrName>ppt_w</p:attrName>
                                        </p:attrNameLst>
                                      </p:cBhvr>
                                      <p:tavLst>
                                        <p:tav tm="0">
                                          <p:val>
                                            <p:fltVal val="0"/>
                                          </p:val>
                                        </p:tav>
                                        <p:tav tm="100000">
                                          <p:val>
                                            <p:strVal val="#ppt_w"/>
                                          </p:val>
                                        </p:tav>
                                      </p:tavLst>
                                    </p:anim>
                                    <p:anim calcmode="lin" valueType="num">
                                      <p:cBhvr>
                                        <p:cTn id="268" dur="500" fill="hold"/>
                                        <p:tgtEl>
                                          <p:spTgt spid="82"/>
                                        </p:tgtEl>
                                        <p:attrNameLst>
                                          <p:attrName>ppt_h</p:attrName>
                                        </p:attrNameLst>
                                      </p:cBhvr>
                                      <p:tavLst>
                                        <p:tav tm="0">
                                          <p:val>
                                            <p:strVal val="#ppt_h"/>
                                          </p:val>
                                        </p:tav>
                                        <p:tav tm="100000">
                                          <p:val>
                                            <p:strVal val="#ppt_h"/>
                                          </p:val>
                                        </p:tav>
                                      </p:tavLst>
                                    </p:anim>
                                  </p:childTnLst>
                                </p:cTn>
                              </p:par>
                              <p:par>
                                <p:cTn id="269" presetID="17" presetClass="entr" presetSubtype="10" fill="hold" grpId="0" nodeType="withEffect">
                                  <p:stCondLst>
                                    <p:cond delay="0"/>
                                  </p:stCondLst>
                                  <p:childTnLst>
                                    <p:set>
                                      <p:cBhvr>
                                        <p:cTn id="270" dur="1" fill="hold">
                                          <p:stCondLst>
                                            <p:cond delay="0"/>
                                          </p:stCondLst>
                                        </p:cTn>
                                        <p:tgtEl>
                                          <p:spTgt spid="83"/>
                                        </p:tgtEl>
                                        <p:attrNameLst>
                                          <p:attrName>style.visibility</p:attrName>
                                        </p:attrNameLst>
                                      </p:cBhvr>
                                      <p:to>
                                        <p:strVal val="visible"/>
                                      </p:to>
                                    </p:set>
                                    <p:anim calcmode="lin" valueType="num">
                                      <p:cBhvr>
                                        <p:cTn id="271" dur="500" fill="hold"/>
                                        <p:tgtEl>
                                          <p:spTgt spid="83"/>
                                        </p:tgtEl>
                                        <p:attrNameLst>
                                          <p:attrName>ppt_w</p:attrName>
                                        </p:attrNameLst>
                                      </p:cBhvr>
                                      <p:tavLst>
                                        <p:tav tm="0">
                                          <p:val>
                                            <p:fltVal val="0"/>
                                          </p:val>
                                        </p:tav>
                                        <p:tav tm="100000">
                                          <p:val>
                                            <p:strVal val="#ppt_w"/>
                                          </p:val>
                                        </p:tav>
                                      </p:tavLst>
                                    </p:anim>
                                    <p:anim calcmode="lin" valueType="num">
                                      <p:cBhvr>
                                        <p:cTn id="272" dur="500" fill="hold"/>
                                        <p:tgtEl>
                                          <p:spTgt spid="83"/>
                                        </p:tgtEl>
                                        <p:attrNameLst>
                                          <p:attrName>ppt_h</p:attrName>
                                        </p:attrNameLst>
                                      </p:cBhvr>
                                      <p:tavLst>
                                        <p:tav tm="0">
                                          <p:val>
                                            <p:strVal val="#ppt_h"/>
                                          </p:val>
                                        </p:tav>
                                        <p:tav tm="100000">
                                          <p:val>
                                            <p:strVal val="#ppt_h"/>
                                          </p:val>
                                        </p:tav>
                                      </p:tavLst>
                                    </p:anim>
                                  </p:childTnLst>
                                </p:cTn>
                              </p:par>
                            </p:childTnLst>
                          </p:cTn>
                        </p:par>
                        <p:par>
                          <p:cTn id="273" fill="hold">
                            <p:stCondLst>
                              <p:cond delay="500"/>
                            </p:stCondLst>
                            <p:childTnLst>
                              <p:par>
                                <p:cTn id="274" presetID="53" presetClass="entr" presetSubtype="16" fill="hold" grpId="0" nodeType="afterEffect">
                                  <p:stCondLst>
                                    <p:cond delay="0"/>
                                  </p:stCondLst>
                                  <p:childTnLst>
                                    <p:set>
                                      <p:cBhvr>
                                        <p:cTn id="275" dur="1" fill="hold">
                                          <p:stCondLst>
                                            <p:cond delay="0"/>
                                          </p:stCondLst>
                                        </p:cTn>
                                        <p:tgtEl>
                                          <p:spTgt spid="139"/>
                                        </p:tgtEl>
                                        <p:attrNameLst>
                                          <p:attrName>style.visibility</p:attrName>
                                        </p:attrNameLst>
                                      </p:cBhvr>
                                      <p:to>
                                        <p:strVal val="visible"/>
                                      </p:to>
                                    </p:set>
                                    <p:anim calcmode="lin" valueType="num">
                                      <p:cBhvr>
                                        <p:cTn id="276" dur="500" fill="hold"/>
                                        <p:tgtEl>
                                          <p:spTgt spid="139"/>
                                        </p:tgtEl>
                                        <p:attrNameLst>
                                          <p:attrName>ppt_w</p:attrName>
                                        </p:attrNameLst>
                                      </p:cBhvr>
                                      <p:tavLst>
                                        <p:tav tm="0">
                                          <p:val>
                                            <p:fltVal val="0"/>
                                          </p:val>
                                        </p:tav>
                                        <p:tav tm="100000">
                                          <p:val>
                                            <p:strVal val="#ppt_w"/>
                                          </p:val>
                                        </p:tav>
                                      </p:tavLst>
                                    </p:anim>
                                    <p:anim calcmode="lin" valueType="num">
                                      <p:cBhvr>
                                        <p:cTn id="277" dur="500" fill="hold"/>
                                        <p:tgtEl>
                                          <p:spTgt spid="139"/>
                                        </p:tgtEl>
                                        <p:attrNameLst>
                                          <p:attrName>ppt_h</p:attrName>
                                        </p:attrNameLst>
                                      </p:cBhvr>
                                      <p:tavLst>
                                        <p:tav tm="0">
                                          <p:val>
                                            <p:fltVal val="0"/>
                                          </p:val>
                                        </p:tav>
                                        <p:tav tm="100000">
                                          <p:val>
                                            <p:strVal val="#ppt_h"/>
                                          </p:val>
                                        </p:tav>
                                      </p:tavLst>
                                    </p:anim>
                                    <p:animEffect transition="in" filter="fade">
                                      <p:cBhvr>
                                        <p:cTn id="278" dur="500"/>
                                        <p:tgtEl>
                                          <p:spTgt spid="139"/>
                                        </p:tgtEl>
                                      </p:cBhvr>
                                    </p:animEffect>
                                  </p:childTnLst>
                                </p:cTn>
                              </p:par>
                            </p:childTnLst>
                          </p:cTn>
                        </p:par>
                        <p:par>
                          <p:cTn id="279" fill="hold">
                            <p:stCondLst>
                              <p:cond delay="1000"/>
                            </p:stCondLst>
                            <p:childTnLst>
                              <p:par>
                                <p:cTn id="280" presetID="53" presetClass="entr" presetSubtype="16" fill="hold" grpId="0" nodeType="afterEffect">
                                  <p:stCondLst>
                                    <p:cond delay="0"/>
                                  </p:stCondLst>
                                  <p:childTnLst>
                                    <p:set>
                                      <p:cBhvr>
                                        <p:cTn id="281" dur="1" fill="hold">
                                          <p:stCondLst>
                                            <p:cond delay="0"/>
                                          </p:stCondLst>
                                        </p:cTn>
                                        <p:tgtEl>
                                          <p:spTgt spid="140"/>
                                        </p:tgtEl>
                                        <p:attrNameLst>
                                          <p:attrName>style.visibility</p:attrName>
                                        </p:attrNameLst>
                                      </p:cBhvr>
                                      <p:to>
                                        <p:strVal val="visible"/>
                                      </p:to>
                                    </p:set>
                                    <p:anim calcmode="lin" valueType="num">
                                      <p:cBhvr>
                                        <p:cTn id="282" dur="500" fill="hold"/>
                                        <p:tgtEl>
                                          <p:spTgt spid="140"/>
                                        </p:tgtEl>
                                        <p:attrNameLst>
                                          <p:attrName>ppt_w</p:attrName>
                                        </p:attrNameLst>
                                      </p:cBhvr>
                                      <p:tavLst>
                                        <p:tav tm="0">
                                          <p:val>
                                            <p:fltVal val="0"/>
                                          </p:val>
                                        </p:tav>
                                        <p:tav tm="100000">
                                          <p:val>
                                            <p:strVal val="#ppt_w"/>
                                          </p:val>
                                        </p:tav>
                                      </p:tavLst>
                                    </p:anim>
                                    <p:anim calcmode="lin" valueType="num">
                                      <p:cBhvr>
                                        <p:cTn id="283" dur="500" fill="hold"/>
                                        <p:tgtEl>
                                          <p:spTgt spid="140"/>
                                        </p:tgtEl>
                                        <p:attrNameLst>
                                          <p:attrName>ppt_h</p:attrName>
                                        </p:attrNameLst>
                                      </p:cBhvr>
                                      <p:tavLst>
                                        <p:tav tm="0">
                                          <p:val>
                                            <p:fltVal val="0"/>
                                          </p:val>
                                        </p:tav>
                                        <p:tav tm="100000">
                                          <p:val>
                                            <p:strVal val="#ppt_h"/>
                                          </p:val>
                                        </p:tav>
                                      </p:tavLst>
                                    </p:anim>
                                    <p:animEffect transition="in" filter="fade">
                                      <p:cBhvr>
                                        <p:cTn id="284" dur="500"/>
                                        <p:tgtEl>
                                          <p:spTgt spid="140"/>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xit" presetSubtype="0" fill="hold" grpId="1" nodeType="clickEffect">
                                  <p:stCondLst>
                                    <p:cond delay="0"/>
                                  </p:stCondLst>
                                  <p:childTnLst>
                                    <p:animEffect transition="out" filter="fade">
                                      <p:cBhvr>
                                        <p:cTn id="288" dur="500"/>
                                        <p:tgtEl>
                                          <p:spTgt spid="103"/>
                                        </p:tgtEl>
                                      </p:cBhvr>
                                    </p:animEffect>
                                    <p:set>
                                      <p:cBhvr>
                                        <p:cTn id="289" dur="1" fill="hold">
                                          <p:stCondLst>
                                            <p:cond delay="499"/>
                                          </p:stCondLst>
                                        </p:cTn>
                                        <p:tgtEl>
                                          <p:spTgt spid="103"/>
                                        </p:tgtEl>
                                        <p:attrNameLst>
                                          <p:attrName>style.visibility</p:attrName>
                                        </p:attrNameLst>
                                      </p:cBhvr>
                                      <p:to>
                                        <p:strVal val="hidden"/>
                                      </p:to>
                                    </p:set>
                                  </p:childTnLst>
                                </p:cTn>
                              </p:par>
                              <p:par>
                                <p:cTn id="290" presetID="10" presetClass="exit" presetSubtype="0" fill="hold" grpId="1" nodeType="withEffect">
                                  <p:stCondLst>
                                    <p:cond delay="0"/>
                                  </p:stCondLst>
                                  <p:childTnLst>
                                    <p:animEffect transition="out" filter="fade">
                                      <p:cBhvr>
                                        <p:cTn id="291" dur="500"/>
                                        <p:tgtEl>
                                          <p:spTgt spid="112"/>
                                        </p:tgtEl>
                                      </p:cBhvr>
                                    </p:animEffect>
                                    <p:set>
                                      <p:cBhvr>
                                        <p:cTn id="292" dur="1" fill="hold">
                                          <p:stCondLst>
                                            <p:cond delay="499"/>
                                          </p:stCondLst>
                                        </p:cTn>
                                        <p:tgtEl>
                                          <p:spTgt spid="112"/>
                                        </p:tgtEl>
                                        <p:attrNameLst>
                                          <p:attrName>style.visibility</p:attrName>
                                        </p:attrNameLst>
                                      </p:cBhvr>
                                      <p:to>
                                        <p:strVal val="hidden"/>
                                      </p:to>
                                    </p:set>
                                  </p:childTnLst>
                                </p:cTn>
                              </p:par>
                            </p:childTnLst>
                          </p:cTn>
                        </p:par>
                        <p:par>
                          <p:cTn id="293" fill="hold">
                            <p:stCondLst>
                              <p:cond delay="500"/>
                            </p:stCondLst>
                            <p:childTnLst>
                              <p:par>
                                <p:cTn id="294" presetID="10" presetClass="entr" presetSubtype="0" fill="hold" grpId="0" nodeType="afterEffect">
                                  <p:stCondLst>
                                    <p:cond delay="0"/>
                                  </p:stCondLst>
                                  <p:childTnLst>
                                    <p:set>
                                      <p:cBhvr>
                                        <p:cTn id="295" dur="1" fill="hold">
                                          <p:stCondLst>
                                            <p:cond delay="0"/>
                                          </p:stCondLst>
                                        </p:cTn>
                                        <p:tgtEl>
                                          <p:spTgt spid="122"/>
                                        </p:tgtEl>
                                        <p:attrNameLst>
                                          <p:attrName>style.visibility</p:attrName>
                                        </p:attrNameLst>
                                      </p:cBhvr>
                                      <p:to>
                                        <p:strVal val="visible"/>
                                      </p:to>
                                    </p:set>
                                    <p:animEffect transition="in" filter="fade">
                                      <p:cBhvr>
                                        <p:cTn id="296" dur="500"/>
                                        <p:tgtEl>
                                          <p:spTgt spid="122"/>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123"/>
                                        </p:tgtEl>
                                        <p:attrNameLst>
                                          <p:attrName>style.visibility</p:attrName>
                                        </p:attrNameLst>
                                      </p:cBhvr>
                                      <p:to>
                                        <p:strVal val="visible"/>
                                      </p:to>
                                    </p:set>
                                    <p:animEffect transition="in" filter="fade">
                                      <p:cBhvr>
                                        <p:cTn id="299" dur="500"/>
                                        <p:tgtEl>
                                          <p:spTgt spid="123"/>
                                        </p:tgtEl>
                                      </p:cBhvr>
                                    </p:animEffect>
                                  </p:childTnLst>
                                </p:cTn>
                              </p:par>
                            </p:childTnLst>
                          </p:cTn>
                        </p:par>
                      </p:childTnLst>
                    </p:cTn>
                  </p:par>
                  <p:par>
                    <p:cTn id="300" fill="hold">
                      <p:stCondLst>
                        <p:cond delay="indefinite"/>
                      </p:stCondLst>
                      <p:childTnLst>
                        <p:par>
                          <p:cTn id="301" fill="hold">
                            <p:stCondLst>
                              <p:cond delay="0"/>
                            </p:stCondLst>
                            <p:childTnLst>
                              <p:par>
                                <p:cTn id="302" presetID="53" presetClass="entr" presetSubtype="16" fill="hold" grpId="0" nodeType="clickEffect">
                                  <p:stCondLst>
                                    <p:cond delay="0"/>
                                  </p:stCondLst>
                                  <p:childTnLst>
                                    <p:set>
                                      <p:cBhvr>
                                        <p:cTn id="303" dur="1" fill="hold">
                                          <p:stCondLst>
                                            <p:cond delay="0"/>
                                          </p:stCondLst>
                                        </p:cTn>
                                        <p:tgtEl>
                                          <p:spTgt spid="106"/>
                                        </p:tgtEl>
                                        <p:attrNameLst>
                                          <p:attrName>style.visibility</p:attrName>
                                        </p:attrNameLst>
                                      </p:cBhvr>
                                      <p:to>
                                        <p:strVal val="visible"/>
                                      </p:to>
                                    </p:set>
                                    <p:anim calcmode="lin" valueType="num">
                                      <p:cBhvr>
                                        <p:cTn id="304" dur="500" fill="hold"/>
                                        <p:tgtEl>
                                          <p:spTgt spid="106"/>
                                        </p:tgtEl>
                                        <p:attrNameLst>
                                          <p:attrName>ppt_w</p:attrName>
                                        </p:attrNameLst>
                                      </p:cBhvr>
                                      <p:tavLst>
                                        <p:tav tm="0">
                                          <p:val>
                                            <p:fltVal val="0"/>
                                          </p:val>
                                        </p:tav>
                                        <p:tav tm="100000">
                                          <p:val>
                                            <p:strVal val="#ppt_w"/>
                                          </p:val>
                                        </p:tav>
                                      </p:tavLst>
                                    </p:anim>
                                    <p:anim calcmode="lin" valueType="num">
                                      <p:cBhvr>
                                        <p:cTn id="305" dur="500" fill="hold"/>
                                        <p:tgtEl>
                                          <p:spTgt spid="106"/>
                                        </p:tgtEl>
                                        <p:attrNameLst>
                                          <p:attrName>ppt_h</p:attrName>
                                        </p:attrNameLst>
                                      </p:cBhvr>
                                      <p:tavLst>
                                        <p:tav tm="0">
                                          <p:val>
                                            <p:fltVal val="0"/>
                                          </p:val>
                                        </p:tav>
                                        <p:tav tm="100000">
                                          <p:val>
                                            <p:strVal val="#ppt_h"/>
                                          </p:val>
                                        </p:tav>
                                      </p:tavLst>
                                    </p:anim>
                                    <p:animEffect transition="in" filter="fade">
                                      <p:cBhvr>
                                        <p:cTn id="306" dur="500"/>
                                        <p:tgtEl>
                                          <p:spTgt spid="106"/>
                                        </p:tgtEl>
                                      </p:cBhvr>
                                    </p:animEffect>
                                  </p:childTnLst>
                                </p:cTn>
                              </p:par>
                              <p:par>
                                <p:cTn id="307" presetID="53" presetClass="entr" presetSubtype="16" fill="hold" grpId="0" nodeType="withEffect">
                                  <p:stCondLst>
                                    <p:cond delay="0"/>
                                  </p:stCondLst>
                                  <p:childTnLst>
                                    <p:set>
                                      <p:cBhvr>
                                        <p:cTn id="308" dur="1" fill="hold">
                                          <p:stCondLst>
                                            <p:cond delay="0"/>
                                          </p:stCondLst>
                                        </p:cTn>
                                        <p:tgtEl>
                                          <p:spTgt spid="107"/>
                                        </p:tgtEl>
                                        <p:attrNameLst>
                                          <p:attrName>style.visibility</p:attrName>
                                        </p:attrNameLst>
                                      </p:cBhvr>
                                      <p:to>
                                        <p:strVal val="visible"/>
                                      </p:to>
                                    </p:set>
                                    <p:anim calcmode="lin" valueType="num">
                                      <p:cBhvr>
                                        <p:cTn id="309" dur="500" fill="hold"/>
                                        <p:tgtEl>
                                          <p:spTgt spid="107"/>
                                        </p:tgtEl>
                                        <p:attrNameLst>
                                          <p:attrName>ppt_w</p:attrName>
                                        </p:attrNameLst>
                                      </p:cBhvr>
                                      <p:tavLst>
                                        <p:tav tm="0">
                                          <p:val>
                                            <p:fltVal val="0"/>
                                          </p:val>
                                        </p:tav>
                                        <p:tav tm="100000">
                                          <p:val>
                                            <p:strVal val="#ppt_w"/>
                                          </p:val>
                                        </p:tav>
                                      </p:tavLst>
                                    </p:anim>
                                    <p:anim calcmode="lin" valueType="num">
                                      <p:cBhvr>
                                        <p:cTn id="310" dur="500" fill="hold"/>
                                        <p:tgtEl>
                                          <p:spTgt spid="107"/>
                                        </p:tgtEl>
                                        <p:attrNameLst>
                                          <p:attrName>ppt_h</p:attrName>
                                        </p:attrNameLst>
                                      </p:cBhvr>
                                      <p:tavLst>
                                        <p:tav tm="0">
                                          <p:val>
                                            <p:fltVal val="0"/>
                                          </p:val>
                                        </p:tav>
                                        <p:tav tm="100000">
                                          <p:val>
                                            <p:strVal val="#ppt_h"/>
                                          </p:val>
                                        </p:tav>
                                      </p:tavLst>
                                    </p:anim>
                                    <p:animEffect transition="in" filter="fade">
                                      <p:cBhvr>
                                        <p:cTn id="311" dur="500"/>
                                        <p:tgtEl>
                                          <p:spTgt spid="107"/>
                                        </p:tgtEl>
                                      </p:cBhvr>
                                    </p:animEffect>
                                  </p:childTnLst>
                                </p:cTn>
                              </p:par>
                            </p:childTnLst>
                          </p:cTn>
                        </p:par>
                        <p:par>
                          <p:cTn id="312" fill="hold">
                            <p:stCondLst>
                              <p:cond delay="500"/>
                            </p:stCondLst>
                            <p:childTnLst>
                              <p:par>
                                <p:cTn id="313" presetID="53" presetClass="entr" presetSubtype="16" fill="hold" grpId="0" nodeType="afterEffect">
                                  <p:stCondLst>
                                    <p:cond delay="0"/>
                                  </p:stCondLst>
                                  <p:childTnLst>
                                    <p:set>
                                      <p:cBhvr>
                                        <p:cTn id="314" dur="1" fill="hold">
                                          <p:stCondLst>
                                            <p:cond delay="0"/>
                                          </p:stCondLst>
                                        </p:cTn>
                                        <p:tgtEl>
                                          <p:spTgt spid="108"/>
                                        </p:tgtEl>
                                        <p:attrNameLst>
                                          <p:attrName>style.visibility</p:attrName>
                                        </p:attrNameLst>
                                      </p:cBhvr>
                                      <p:to>
                                        <p:strVal val="visible"/>
                                      </p:to>
                                    </p:set>
                                    <p:anim calcmode="lin" valueType="num">
                                      <p:cBhvr>
                                        <p:cTn id="315" dur="500" fill="hold"/>
                                        <p:tgtEl>
                                          <p:spTgt spid="108"/>
                                        </p:tgtEl>
                                        <p:attrNameLst>
                                          <p:attrName>ppt_w</p:attrName>
                                        </p:attrNameLst>
                                      </p:cBhvr>
                                      <p:tavLst>
                                        <p:tav tm="0">
                                          <p:val>
                                            <p:fltVal val="0"/>
                                          </p:val>
                                        </p:tav>
                                        <p:tav tm="100000">
                                          <p:val>
                                            <p:strVal val="#ppt_w"/>
                                          </p:val>
                                        </p:tav>
                                      </p:tavLst>
                                    </p:anim>
                                    <p:anim calcmode="lin" valueType="num">
                                      <p:cBhvr>
                                        <p:cTn id="316" dur="500" fill="hold"/>
                                        <p:tgtEl>
                                          <p:spTgt spid="108"/>
                                        </p:tgtEl>
                                        <p:attrNameLst>
                                          <p:attrName>ppt_h</p:attrName>
                                        </p:attrNameLst>
                                      </p:cBhvr>
                                      <p:tavLst>
                                        <p:tav tm="0">
                                          <p:val>
                                            <p:fltVal val="0"/>
                                          </p:val>
                                        </p:tav>
                                        <p:tav tm="100000">
                                          <p:val>
                                            <p:strVal val="#ppt_h"/>
                                          </p:val>
                                        </p:tav>
                                      </p:tavLst>
                                    </p:anim>
                                    <p:animEffect transition="in" filter="fade">
                                      <p:cBhvr>
                                        <p:cTn id="317" dur="500"/>
                                        <p:tgtEl>
                                          <p:spTgt spid="108"/>
                                        </p:tgtEl>
                                      </p:cBhvr>
                                    </p:animEffect>
                                  </p:childTnLst>
                                </p:cTn>
                              </p:par>
                              <p:par>
                                <p:cTn id="318" presetID="53" presetClass="entr" presetSubtype="16" fill="hold" grpId="0" nodeType="withEffect">
                                  <p:stCondLst>
                                    <p:cond delay="0"/>
                                  </p:stCondLst>
                                  <p:childTnLst>
                                    <p:set>
                                      <p:cBhvr>
                                        <p:cTn id="319" dur="1" fill="hold">
                                          <p:stCondLst>
                                            <p:cond delay="0"/>
                                          </p:stCondLst>
                                        </p:cTn>
                                        <p:tgtEl>
                                          <p:spTgt spid="109"/>
                                        </p:tgtEl>
                                        <p:attrNameLst>
                                          <p:attrName>style.visibility</p:attrName>
                                        </p:attrNameLst>
                                      </p:cBhvr>
                                      <p:to>
                                        <p:strVal val="visible"/>
                                      </p:to>
                                    </p:set>
                                    <p:anim calcmode="lin" valueType="num">
                                      <p:cBhvr>
                                        <p:cTn id="320" dur="500" fill="hold"/>
                                        <p:tgtEl>
                                          <p:spTgt spid="109"/>
                                        </p:tgtEl>
                                        <p:attrNameLst>
                                          <p:attrName>ppt_w</p:attrName>
                                        </p:attrNameLst>
                                      </p:cBhvr>
                                      <p:tavLst>
                                        <p:tav tm="0">
                                          <p:val>
                                            <p:fltVal val="0"/>
                                          </p:val>
                                        </p:tav>
                                        <p:tav tm="100000">
                                          <p:val>
                                            <p:strVal val="#ppt_w"/>
                                          </p:val>
                                        </p:tav>
                                      </p:tavLst>
                                    </p:anim>
                                    <p:anim calcmode="lin" valueType="num">
                                      <p:cBhvr>
                                        <p:cTn id="321" dur="500" fill="hold"/>
                                        <p:tgtEl>
                                          <p:spTgt spid="109"/>
                                        </p:tgtEl>
                                        <p:attrNameLst>
                                          <p:attrName>ppt_h</p:attrName>
                                        </p:attrNameLst>
                                      </p:cBhvr>
                                      <p:tavLst>
                                        <p:tav tm="0">
                                          <p:val>
                                            <p:fltVal val="0"/>
                                          </p:val>
                                        </p:tav>
                                        <p:tav tm="100000">
                                          <p:val>
                                            <p:strVal val="#ppt_h"/>
                                          </p:val>
                                        </p:tav>
                                      </p:tavLst>
                                    </p:anim>
                                    <p:animEffect transition="in" filter="fade">
                                      <p:cBhvr>
                                        <p:cTn id="322" dur="500"/>
                                        <p:tgtEl>
                                          <p:spTgt spid="109"/>
                                        </p:tgtEl>
                                      </p:cBhvr>
                                    </p:animEffect>
                                  </p:childTnLst>
                                </p:cTn>
                              </p:par>
                            </p:childTnLst>
                          </p:cTn>
                        </p:par>
                      </p:childTnLst>
                    </p:cTn>
                  </p:par>
                  <p:par>
                    <p:cTn id="323" fill="hold">
                      <p:stCondLst>
                        <p:cond delay="indefinite"/>
                      </p:stCondLst>
                      <p:childTnLst>
                        <p:par>
                          <p:cTn id="324" fill="hold">
                            <p:stCondLst>
                              <p:cond delay="0"/>
                            </p:stCondLst>
                            <p:childTnLst>
                              <p:par>
                                <p:cTn id="325" presetID="17" presetClass="entr" presetSubtype="10" fill="hold" grpId="0" nodeType="clickEffect">
                                  <p:stCondLst>
                                    <p:cond delay="0"/>
                                  </p:stCondLst>
                                  <p:childTnLst>
                                    <p:set>
                                      <p:cBhvr>
                                        <p:cTn id="326" dur="1" fill="hold">
                                          <p:stCondLst>
                                            <p:cond delay="0"/>
                                          </p:stCondLst>
                                        </p:cTn>
                                        <p:tgtEl>
                                          <p:spTgt spid="84"/>
                                        </p:tgtEl>
                                        <p:attrNameLst>
                                          <p:attrName>style.visibility</p:attrName>
                                        </p:attrNameLst>
                                      </p:cBhvr>
                                      <p:to>
                                        <p:strVal val="visible"/>
                                      </p:to>
                                    </p:set>
                                    <p:anim calcmode="lin" valueType="num">
                                      <p:cBhvr>
                                        <p:cTn id="327" dur="500" fill="hold"/>
                                        <p:tgtEl>
                                          <p:spTgt spid="84"/>
                                        </p:tgtEl>
                                        <p:attrNameLst>
                                          <p:attrName>ppt_w</p:attrName>
                                        </p:attrNameLst>
                                      </p:cBhvr>
                                      <p:tavLst>
                                        <p:tav tm="0">
                                          <p:val>
                                            <p:fltVal val="0"/>
                                          </p:val>
                                        </p:tav>
                                        <p:tav tm="100000">
                                          <p:val>
                                            <p:strVal val="#ppt_w"/>
                                          </p:val>
                                        </p:tav>
                                      </p:tavLst>
                                    </p:anim>
                                    <p:anim calcmode="lin" valueType="num">
                                      <p:cBhvr>
                                        <p:cTn id="328" dur="500" fill="hold"/>
                                        <p:tgtEl>
                                          <p:spTgt spid="84"/>
                                        </p:tgtEl>
                                        <p:attrNameLst>
                                          <p:attrName>ppt_h</p:attrName>
                                        </p:attrNameLst>
                                      </p:cBhvr>
                                      <p:tavLst>
                                        <p:tav tm="0">
                                          <p:val>
                                            <p:strVal val="#ppt_h"/>
                                          </p:val>
                                        </p:tav>
                                        <p:tav tm="100000">
                                          <p:val>
                                            <p:strVal val="#ppt_h"/>
                                          </p:val>
                                        </p:tav>
                                      </p:tavLst>
                                    </p:anim>
                                  </p:childTnLst>
                                </p:cTn>
                              </p:par>
                            </p:childTnLst>
                          </p:cTn>
                        </p:par>
                        <p:par>
                          <p:cTn id="329" fill="hold">
                            <p:stCondLst>
                              <p:cond delay="500"/>
                            </p:stCondLst>
                            <p:childTnLst>
                              <p:par>
                                <p:cTn id="330" presetID="53" presetClass="entr" presetSubtype="16" fill="hold" grpId="0" nodeType="afterEffect">
                                  <p:stCondLst>
                                    <p:cond delay="0"/>
                                  </p:stCondLst>
                                  <p:childTnLst>
                                    <p:set>
                                      <p:cBhvr>
                                        <p:cTn id="331" dur="1" fill="hold">
                                          <p:stCondLst>
                                            <p:cond delay="0"/>
                                          </p:stCondLst>
                                        </p:cTn>
                                        <p:tgtEl>
                                          <p:spTgt spid="141"/>
                                        </p:tgtEl>
                                        <p:attrNameLst>
                                          <p:attrName>style.visibility</p:attrName>
                                        </p:attrNameLst>
                                      </p:cBhvr>
                                      <p:to>
                                        <p:strVal val="visible"/>
                                      </p:to>
                                    </p:set>
                                    <p:anim calcmode="lin" valueType="num">
                                      <p:cBhvr>
                                        <p:cTn id="332" dur="500" fill="hold"/>
                                        <p:tgtEl>
                                          <p:spTgt spid="141"/>
                                        </p:tgtEl>
                                        <p:attrNameLst>
                                          <p:attrName>ppt_w</p:attrName>
                                        </p:attrNameLst>
                                      </p:cBhvr>
                                      <p:tavLst>
                                        <p:tav tm="0">
                                          <p:val>
                                            <p:fltVal val="0"/>
                                          </p:val>
                                        </p:tav>
                                        <p:tav tm="100000">
                                          <p:val>
                                            <p:strVal val="#ppt_w"/>
                                          </p:val>
                                        </p:tav>
                                      </p:tavLst>
                                    </p:anim>
                                    <p:anim calcmode="lin" valueType="num">
                                      <p:cBhvr>
                                        <p:cTn id="333" dur="500" fill="hold"/>
                                        <p:tgtEl>
                                          <p:spTgt spid="141"/>
                                        </p:tgtEl>
                                        <p:attrNameLst>
                                          <p:attrName>ppt_h</p:attrName>
                                        </p:attrNameLst>
                                      </p:cBhvr>
                                      <p:tavLst>
                                        <p:tav tm="0">
                                          <p:val>
                                            <p:fltVal val="0"/>
                                          </p:val>
                                        </p:tav>
                                        <p:tav tm="100000">
                                          <p:val>
                                            <p:strVal val="#ppt_h"/>
                                          </p:val>
                                        </p:tav>
                                      </p:tavLst>
                                    </p:anim>
                                    <p:animEffect transition="in" filter="fade">
                                      <p:cBhvr>
                                        <p:cTn id="334" dur="500"/>
                                        <p:tgtEl>
                                          <p:spTgt spid="141"/>
                                        </p:tgtEl>
                                      </p:cBhvr>
                                    </p:animEffect>
                                  </p:childTnLst>
                                </p:cTn>
                              </p:par>
                            </p:childTnLst>
                          </p:cTn>
                        </p:par>
                      </p:childTnLst>
                    </p:cTn>
                  </p:par>
                  <p:par>
                    <p:cTn id="335" fill="hold">
                      <p:stCondLst>
                        <p:cond delay="indefinite"/>
                      </p:stCondLst>
                      <p:childTnLst>
                        <p:par>
                          <p:cTn id="336" fill="hold">
                            <p:stCondLst>
                              <p:cond delay="0"/>
                            </p:stCondLst>
                            <p:childTnLst>
                              <p:par>
                                <p:cTn id="337" presetID="10" presetClass="exit" presetSubtype="0" fill="hold" grpId="1" nodeType="clickEffect">
                                  <p:stCondLst>
                                    <p:cond delay="0"/>
                                  </p:stCondLst>
                                  <p:childTnLst>
                                    <p:animEffect transition="out" filter="fade">
                                      <p:cBhvr>
                                        <p:cTn id="338" dur="500"/>
                                        <p:tgtEl>
                                          <p:spTgt spid="113"/>
                                        </p:tgtEl>
                                      </p:cBhvr>
                                    </p:animEffect>
                                    <p:set>
                                      <p:cBhvr>
                                        <p:cTn id="339" dur="1" fill="hold">
                                          <p:stCondLst>
                                            <p:cond delay="499"/>
                                          </p:stCondLst>
                                        </p:cTn>
                                        <p:tgtEl>
                                          <p:spTgt spid="113"/>
                                        </p:tgtEl>
                                        <p:attrNameLst>
                                          <p:attrName>style.visibility</p:attrName>
                                        </p:attrNameLst>
                                      </p:cBhvr>
                                      <p:to>
                                        <p:strVal val="hidden"/>
                                      </p:to>
                                    </p:set>
                                  </p:childTnLst>
                                </p:cTn>
                              </p:par>
                            </p:childTnLst>
                          </p:cTn>
                        </p:par>
                        <p:par>
                          <p:cTn id="340" fill="hold">
                            <p:stCondLst>
                              <p:cond delay="500"/>
                            </p:stCondLst>
                            <p:childTnLst>
                              <p:par>
                                <p:cTn id="341" presetID="10" presetClass="entr" presetSubtype="0" fill="hold" grpId="0" nodeType="afterEffect">
                                  <p:stCondLst>
                                    <p:cond delay="0"/>
                                  </p:stCondLst>
                                  <p:childTnLst>
                                    <p:set>
                                      <p:cBhvr>
                                        <p:cTn id="342" dur="1" fill="hold">
                                          <p:stCondLst>
                                            <p:cond delay="0"/>
                                          </p:stCondLst>
                                        </p:cTn>
                                        <p:tgtEl>
                                          <p:spTgt spid="124"/>
                                        </p:tgtEl>
                                        <p:attrNameLst>
                                          <p:attrName>style.visibility</p:attrName>
                                        </p:attrNameLst>
                                      </p:cBhvr>
                                      <p:to>
                                        <p:strVal val="visible"/>
                                      </p:to>
                                    </p:set>
                                    <p:animEffect transition="in" filter="fade">
                                      <p:cBhvr>
                                        <p:cTn id="343" dur="500"/>
                                        <p:tgtEl>
                                          <p:spTgt spid="124"/>
                                        </p:tgtEl>
                                      </p:cBhvr>
                                    </p:animEffect>
                                  </p:childTnLst>
                                </p:cTn>
                              </p:par>
                            </p:childTnLst>
                          </p:cTn>
                        </p:par>
                      </p:childTnLst>
                    </p:cTn>
                  </p:par>
                  <p:par>
                    <p:cTn id="344" fill="hold">
                      <p:stCondLst>
                        <p:cond delay="indefinite"/>
                      </p:stCondLst>
                      <p:childTnLst>
                        <p:par>
                          <p:cTn id="345" fill="hold">
                            <p:stCondLst>
                              <p:cond delay="0"/>
                            </p:stCondLst>
                            <p:childTnLst>
                              <p:par>
                                <p:cTn id="346" presetID="53" presetClass="entr" presetSubtype="16" fill="hold" grpId="0" nodeType="clickEffect">
                                  <p:stCondLst>
                                    <p:cond delay="0"/>
                                  </p:stCondLst>
                                  <p:childTnLst>
                                    <p:set>
                                      <p:cBhvr>
                                        <p:cTn id="347" dur="1" fill="hold">
                                          <p:stCondLst>
                                            <p:cond delay="0"/>
                                          </p:stCondLst>
                                        </p:cTn>
                                        <p:tgtEl>
                                          <p:spTgt spid="110"/>
                                        </p:tgtEl>
                                        <p:attrNameLst>
                                          <p:attrName>style.visibility</p:attrName>
                                        </p:attrNameLst>
                                      </p:cBhvr>
                                      <p:to>
                                        <p:strVal val="visible"/>
                                      </p:to>
                                    </p:set>
                                    <p:anim calcmode="lin" valueType="num">
                                      <p:cBhvr>
                                        <p:cTn id="348" dur="500" fill="hold"/>
                                        <p:tgtEl>
                                          <p:spTgt spid="110"/>
                                        </p:tgtEl>
                                        <p:attrNameLst>
                                          <p:attrName>ppt_w</p:attrName>
                                        </p:attrNameLst>
                                      </p:cBhvr>
                                      <p:tavLst>
                                        <p:tav tm="0">
                                          <p:val>
                                            <p:fltVal val="0"/>
                                          </p:val>
                                        </p:tav>
                                        <p:tav tm="100000">
                                          <p:val>
                                            <p:strVal val="#ppt_w"/>
                                          </p:val>
                                        </p:tav>
                                      </p:tavLst>
                                    </p:anim>
                                    <p:anim calcmode="lin" valueType="num">
                                      <p:cBhvr>
                                        <p:cTn id="349" dur="500" fill="hold"/>
                                        <p:tgtEl>
                                          <p:spTgt spid="110"/>
                                        </p:tgtEl>
                                        <p:attrNameLst>
                                          <p:attrName>ppt_h</p:attrName>
                                        </p:attrNameLst>
                                      </p:cBhvr>
                                      <p:tavLst>
                                        <p:tav tm="0">
                                          <p:val>
                                            <p:fltVal val="0"/>
                                          </p:val>
                                        </p:tav>
                                        <p:tav tm="100000">
                                          <p:val>
                                            <p:strVal val="#ppt_h"/>
                                          </p:val>
                                        </p:tav>
                                      </p:tavLst>
                                    </p:anim>
                                    <p:animEffect transition="in" filter="fade">
                                      <p:cBhvr>
                                        <p:cTn id="350" dur="500"/>
                                        <p:tgtEl>
                                          <p:spTgt spid="110"/>
                                        </p:tgtEl>
                                      </p:cBhvr>
                                    </p:animEffect>
                                  </p:childTnLst>
                                </p:cTn>
                              </p:par>
                              <p:par>
                                <p:cTn id="351" presetID="53" presetClass="entr" presetSubtype="16" fill="hold" grpId="0" nodeType="withEffect">
                                  <p:stCondLst>
                                    <p:cond delay="0"/>
                                  </p:stCondLst>
                                  <p:childTnLst>
                                    <p:set>
                                      <p:cBhvr>
                                        <p:cTn id="352" dur="1" fill="hold">
                                          <p:stCondLst>
                                            <p:cond delay="0"/>
                                          </p:stCondLst>
                                        </p:cTn>
                                        <p:tgtEl>
                                          <p:spTgt spid="111"/>
                                        </p:tgtEl>
                                        <p:attrNameLst>
                                          <p:attrName>style.visibility</p:attrName>
                                        </p:attrNameLst>
                                      </p:cBhvr>
                                      <p:to>
                                        <p:strVal val="visible"/>
                                      </p:to>
                                    </p:set>
                                    <p:anim calcmode="lin" valueType="num">
                                      <p:cBhvr>
                                        <p:cTn id="353" dur="500" fill="hold"/>
                                        <p:tgtEl>
                                          <p:spTgt spid="111"/>
                                        </p:tgtEl>
                                        <p:attrNameLst>
                                          <p:attrName>ppt_w</p:attrName>
                                        </p:attrNameLst>
                                      </p:cBhvr>
                                      <p:tavLst>
                                        <p:tav tm="0">
                                          <p:val>
                                            <p:fltVal val="0"/>
                                          </p:val>
                                        </p:tav>
                                        <p:tav tm="100000">
                                          <p:val>
                                            <p:strVal val="#ppt_w"/>
                                          </p:val>
                                        </p:tav>
                                      </p:tavLst>
                                    </p:anim>
                                    <p:anim calcmode="lin" valueType="num">
                                      <p:cBhvr>
                                        <p:cTn id="354" dur="500" fill="hold"/>
                                        <p:tgtEl>
                                          <p:spTgt spid="111"/>
                                        </p:tgtEl>
                                        <p:attrNameLst>
                                          <p:attrName>ppt_h</p:attrName>
                                        </p:attrNameLst>
                                      </p:cBhvr>
                                      <p:tavLst>
                                        <p:tav tm="0">
                                          <p:val>
                                            <p:fltVal val="0"/>
                                          </p:val>
                                        </p:tav>
                                        <p:tav tm="100000">
                                          <p:val>
                                            <p:strVal val="#ppt_h"/>
                                          </p:val>
                                        </p:tav>
                                      </p:tavLst>
                                    </p:anim>
                                    <p:animEffect transition="in" filter="fade">
                                      <p:cBhvr>
                                        <p:cTn id="35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4" grpId="0" animBg="1"/>
      <p:bldP spid="75" grpId="0" animBg="1"/>
      <p:bldP spid="76" grpId="0" animBg="1"/>
      <p:bldP spid="77" grpId="0" animBg="1"/>
      <p:bldP spid="78" grpId="0" animBg="1"/>
      <p:bldP spid="79"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2" grpId="0" animBg="1"/>
      <p:bldP spid="102" grpId="1" animBg="1"/>
      <p:bldP spid="103" grpId="0" animBg="1"/>
      <p:bldP spid="103" grpId="1" animBg="1"/>
      <p:bldP spid="112" grpId="0" animBg="1"/>
      <p:bldP spid="112" grpId="1" animBg="1"/>
      <p:bldP spid="113" grpId="0" animBg="1"/>
      <p:bldP spid="113" grpId="1"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6" grpId="0"/>
      <p:bldP spid="134" grpId="0"/>
      <p:bldP spid="135" grpId="0"/>
      <p:bldP spid="136" grpId="0"/>
      <p:bldP spid="137" grpId="0"/>
      <p:bldP spid="138" grpId="0"/>
      <p:bldP spid="139" grpId="0"/>
      <p:bldP spid="140" grpId="0"/>
      <p:bldP spid="141" grpId="0"/>
      <p:bldP spid="3" grpId="0"/>
      <p:bldP spid="65" grpId="0"/>
      <p:bldP spid="66" grpId="0"/>
      <p:bldP spid="71" grpId="0"/>
      <p:bldP spid="72" grpId="0"/>
      <p:bldP spid="73" grpId="0"/>
      <p:bldP spid="80" grpId="0"/>
      <p:bldP spid="81" grpId="0"/>
      <p:bldP spid="100" grpId="0"/>
      <p:bldP spid="101" grpId="0"/>
      <p:bldP spid="104" grpId="0"/>
      <p:bldP spid="105" grpId="0"/>
      <p:bldP spid="106" grpId="0"/>
      <p:bldP spid="107" grpId="0"/>
      <p:bldP spid="108" grpId="0"/>
      <p:bldP spid="109" grpId="0"/>
      <p:bldP spid="110" grpId="0"/>
      <p:bldP spid="111" grpId="0"/>
      <p:bldP spid="114" grpId="0"/>
      <p:bldP spid="8" grpId="0"/>
      <p:bldP spid="8" grpId="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05C8-7B2B-4D93-B311-DBEE83D26E60}"/>
              </a:ext>
            </a:extLst>
          </p:cNvPr>
          <p:cNvSpPr>
            <a:spLocks noGrp="1"/>
          </p:cNvSpPr>
          <p:nvPr>
            <p:ph type="title"/>
          </p:nvPr>
        </p:nvSpPr>
        <p:spPr>
          <a:xfrm>
            <a:off x="419641" y="410009"/>
            <a:ext cx="9976104" cy="590931"/>
          </a:xfrm>
        </p:spPr>
        <p:txBody>
          <a:bodyPr/>
          <a:lstStyle/>
          <a:p>
            <a:r>
              <a:rPr lang="en-US" dirty="0"/>
              <a:t>Data Dependencies</a:t>
            </a:r>
          </a:p>
        </p:txBody>
      </p:sp>
      <p:sp>
        <p:nvSpPr>
          <p:cNvPr id="4" name="Text Placeholder 3">
            <a:extLst>
              <a:ext uri="{FF2B5EF4-FFF2-40B4-BE49-F238E27FC236}">
                <a16:creationId xmlns:a16="http://schemas.microsoft.com/office/drawing/2014/main" id="{A0C9351C-E3DA-4F9B-A9B1-8ACC4B72E791}"/>
              </a:ext>
            </a:extLst>
          </p:cNvPr>
          <p:cNvSpPr>
            <a:spLocks noGrp="1"/>
          </p:cNvSpPr>
          <p:nvPr>
            <p:ph type="body" sz="quarter" idx="10"/>
          </p:nvPr>
        </p:nvSpPr>
        <p:spPr>
          <a:xfrm>
            <a:off x="419641" y="948243"/>
            <a:ext cx="9976104" cy="525463"/>
          </a:xfrm>
        </p:spPr>
        <p:txBody>
          <a:bodyPr/>
          <a:lstStyle/>
          <a:p>
            <a:r>
              <a:rPr lang="en-US" dirty="0"/>
              <a:t>Not all loops are parallel</a:t>
            </a:r>
          </a:p>
        </p:txBody>
      </p:sp>
      <p:sp>
        <p:nvSpPr>
          <p:cNvPr id="5" name="TextBox 4">
            <a:extLst>
              <a:ext uri="{FF2B5EF4-FFF2-40B4-BE49-F238E27FC236}">
                <a16:creationId xmlns:a16="http://schemas.microsoft.com/office/drawing/2014/main" id="{BF94F7C5-4C73-4B63-943D-44E9FD42F9E6}"/>
              </a:ext>
            </a:extLst>
          </p:cNvPr>
          <p:cNvSpPr txBox="1"/>
          <p:nvPr/>
        </p:nvSpPr>
        <p:spPr>
          <a:xfrm>
            <a:off x="419641" y="1615970"/>
            <a:ext cx="6562184" cy="1477328"/>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void</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 </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endParaRPr lang="en-US" sz="20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a:t>
            </a:r>
            <a:r>
              <a:rPr lang="en-US" sz="2000" dirty="0" err="1">
                <a:solidFill>
                  <a:srgbClr val="AB69FF"/>
                </a:solidFill>
                <a:latin typeface="Consolas" panose="020B0609020204030204" pitchFamily="49" charset="0"/>
                <a:cs typeface="Courier New" panose="02070309020205020404" pitchFamily="49" charset="0"/>
              </a:rPr>
              <a:t>int</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&lt;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N;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a[i-1];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a:t>
            </a:r>
          </a:p>
        </p:txBody>
      </p:sp>
      <p:sp>
        <p:nvSpPr>
          <p:cNvPr id="42" name="Rectangle 41">
            <a:extLst>
              <a:ext uri="{FF2B5EF4-FFF2-40B4-BE49-F238E27FC236}">
                <a16:creationId xmlns:a16="http://schemas.microsoft.com/office/drawing/2014/main" id="{DB9DDFEE-5941-4D24-A351-F1DACADD6E95}"/>
              </a:ext>
            </a:extLst>
          </p:cNvPr>
          <p:cNvSpPr/>
          <p:nvPr/>
        </p:nvSpPr>
        <p:spPr>
          <a:xfrm>
            <a:off x="448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43" name="Rectangle 42">
            <a:extLst>
              <a:ext uri="{FF2B5EF4-FFF2-40B4-BE49-F238E27FC236}">
                <a16:creationId xmlns:a16="http://schemas.microsoft.com/office/drawing/2014/main" id="{39A638A7-8785-478F-AB3F-42BFC04010F1}"/>
              </a:ext>
            </a:extLst>
          </p:cNvPr>
          <p:cNvSpPr/>
          <p:nvPr/>
        </p:nvSpPr>
        <p:spPr>
          <a:xfrm>
            <a:off x="1133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52" name="Rectangle 51">
            <a:extLst>
              <a:ext uri="{FF2B5EF4-FFF2-40B4-BE49-F238E27FC236}">
                <a16:creationId xmlns:a16="http://schemas.microsoft.com/office/drawing/2014/main" id="{6DCBF389-3C70-46DE-BCDE-E2BF4BD01E89}"/>
              </a:ext>
            </a:extLst>
          </p:cNvPr>
          <p:cNvSpPr/>
          <p:nvPr/>
        </p:nvSpPr>
        <p:spPr>
          <a:xfrm>
            <a:off x="1819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53" name="Rectangle 52">
            <a:extLst>
              <a:ext uri="{FF2B5EF4-FFF2-40B4-BE49-F238E27FC236}">
                <a16:creationId xmlns:a16="http://schemas.microsoft.com/office/drawing/2014/main" id="{C26DBD1F-6AFE-47A8-BC52-77207359A427}"/>
              </a:ext>
            </a:extLst>
          </p:cNvPr>
          <p:cNvSpPr/>
          <p:nvPr/>
        </p:nvSpPr>
        <p:spPr>
          <a:xfrm>
            <a:off x="2505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56" name="Rectangle 55">
            <a:extLst>
              <a:ext uri="{FF2B5EF4-FFF2-40B4-BE49-F238E27FC236}">
                <a16:creationId xmlns:a16="http://schemas.microsoft.com/office/drawing/2014/main" id="{9041BC8E-DE9D-4B93-B725-5C7B065627A9}"/>
              </a:ext>
            </a:extLst>
          </p:cNvPr>
          <p:cNvSpPr/>
          <p:nvPr/>
        </p:nvSpPr>
        <p:spPr>
          <a:xfrm>
            <a:off x="3191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15</a:t>
            </a:r>
          </a:p>
        </p:txBody>
      </p:sp>
      <p:sp>
        <p:nvSpPr>
          <p:cNvPr id="57" name="Rectangle 56">
            <a:extLst>
              <a:ext uri="{FF2B5EF4-FFF2-40B4-BE49-F238E27FC236}">
                <a16:creationId xmlns:a16="http://schemas.microsoft.com/office/drawing/2014/main" id="{6888B1FC-74FE-4F6F-9C94-B46AB2AB01B2}"/>
              </a:ext>
            </a:extLst>
          </p:cNvPr>
          <p:cNvSpPr/>
          <p:nvPr/>
        </p:nvSpPr>
        <p:spPr>
          <a:xfrm>
            <a:off x="38770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58" name="Rectangle 57">
            <a:extLst>
              <a:ext uri="{FF2B5EF4-FFF2-40B4-BE49-F238E27FC236}">
                <a16:creationId xmlns:a16="http://schemas.microsoft.com/office/drawing/2014/main" id="{9934E3D0-828A-474B-90D6-90FCB7A638EF}"/>
              </a:ext>
            </a:extLst>
          </p:cNvPr>
          <p:cNvSpPr/>
          <p:nvPr/>
        </p:nvSpPr>
        <p:spPr>
          <a:xfrm>
            <a:off x="45628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28</a:t>
            </a:r>
          </a:p>
        </p:txBody>
      </p:sp>
      <p:sp>
        <p:nvSpPr>
          <p:cNvPr id="60" name="Rectangle 59">
            <a:extLst>
              <a:ext uri="{FF2B5EF4-FFF2-40B4-BE49-F238E27FC236}">
                <a16:creationId xmlns:a16="http://schemas.microsoft.com/office/drawing/2014/main" id="{D0ACFA06-D2D5-4093-8A49-ED72492B9AED}"/>
              </a:ext>
            </a:extLst>
          </p:cNvPr>
          <p:cNvSpPr/>
          <p:nvPr/>
        </p:nvSpPr>
        <p:spPr>
          <a:xfrm>
            <a:off x="52486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36</a:t>
            </a:r>
          </a:p>
        </p:txBody>
      </p:sp>
      <p:sp>
        <p:nvSpPr>
          <p:cNvPr id="61" name="Rectangle 60">
            <a:extLst>
              <a:ext uri="{FF2B5EF4-FFF2-40B4-BE49-F238E27FC236}">
                <a16:creationId xmlns:a16="http://schemas.microsoft.com/office/drawing/2014/main" id="{0A5B6C92-4953-4E19-A65C-1D2385D38C8F}"/>
              </a:ext>
            </a:extLst>
          </p:cNvPr>
          <p:cNvSpPr/>
          <p:nvPr/>
        </p:nvSpPr>
        <p:spPr>
          <a:xfrm>
            <a:off x="59344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45</a:t>
            </a:r>
          </a:p>
        </p:txBody>
      </p:sp>
      <p:sp>
        <p:nvSpPr>
          <p:cNvPr id="67" name="Rectangle 66">
            <a:extLst>
              <a:ext uri="{FF2B5EF4-FFF2-40B4-BE49-F238E27FC236}">
                <a16:creationId xmlns:a16="http://schemas.microsoft.com/office/drawing/2014/main" id="{78B71509-E68A-4694-A224-4DE29616706A}"/>
              </a:ext>
            </a:extLst>
          </p:cNvPr>
          <p:cNvSpPr/>
          <p:nvPr/>
        </p:nvSpPr>
        <p:spPr>
          <a:xfrm>
            <a:off x="6620256" y="339389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55</a:t>
            </a:r>
          </a:p>
        </p:txBody>
      </p:sp>
      <p:sp>
        <p:nvSpPr>
          <p:cNvPr id="68" name="TextBox 67">
            <a:extLst>
              <a:ext uri="{FF2B5EF4-FFF2-40B4-BE49-F238E27FC236}">
                <a16:creationId xmlns:a16="http://schemas.microsoft.com/office/drawing/2014/main" id="{D16961C6-48F7-4C86-BFDB-C10C66F9064F}"/>
              </a:ext>
            </a:extLst>
          </p:cNvPr>
          <p:cNvSpPr txBox="1"/>
          <p:nvPr/>
        </p:nvSpPr>
        <p:spPr>
          <a:xfrm>
            <a:off x="419641" y="1477471"/>
            <a:ext cx="6562184" cy="1754326"/>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subroutine</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pairing(a, N)</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strike="sngStrike" dirty="0">
                <a:solidFill>
                  <a:srgbClr val="FF5400"/>
                </a:solidFill>
                <a:latin typeface="Consolas" panose="020B0609020204030204" pitchFamily="49" charset="0"/>
                <a:cs typeface="Courier New" panose="02070309020205020404" pitchFamily="49" charset="0"/>
              </a:rPr>
              <a:t>!$</a:t>
            </a:r>
            <a:r>
              <a:rPr lang="en-US" sz="2000" strike="sngStrike" dirty="0" err="1">
                <a:solidFill>
                  <a:srgbClr val="FF5400"/>
                </a:solidFill>
                <a:latin typeface="Consolas" panose="020B0609020204030204" pitchFamily="49" charset="0"/>
                <a:cs typeface="Courier New" panose="02070309020205020404" pitchFamily="49" charset="0"/>
              </a:rPr>
              <a:t>acc</a:t>
            </a:r>
            <a:r>
              <a:rPr lang="en-US" sz="2000" strike="sngStrike" dirty="0">
                <a:solidFill>
                  <a:srgbClr val="FF5400"/>
                </a:solidFill>
                <a:latin typeface="Consolas" panose="020B0609020204030204" pitchFamily="49" charset="0"/>
                <a:cs typeface="Courier New" panose="02070309020205020404" pitchFamily="49" charset="0"/>
              </a:rPr>
              <a:t> parallel loop</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do</a:t>
            </a:r>
            <a:r>
              <a:rPr lang="en-US" sz="2000" dirty="0">
                <a:solidFill>
                  <a:srgbClr val="40A459"/>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4550AF"/>
                </a:solidFill>
                <a:latin typeface="Consolas" panose="020B0609020204030204" pitchFamily="49" charset="0"/>
                <a:cs typeface="Courier New" panose="02070309020205020404" pitchFamily="49" charset="0"/>
              </a:rPr>
              <a:t>=</a:t>
            </a: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rgbClr val="FFA04F"/>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,N</a:t>
            </a:r>
          </a:p>
          <a:p>
            <a:pPr defTabSz="228600">
              <a:lnSpc>
                <a:spcPct val="90000"/>
              </a:lnSpc>
            </a:pPr>
            <a:r>
              <a:rPr lang="en-US" sz="2000" dirty="0">
                <a:solidFill>
                  <a:srgbClr val="40A459"/>
                </a:solidFill>
                <a:latin typeface="Consolas" panose="020B0609020204030204" pitchFamily="49" charset="0"/>
                <a:cs typeface="Courier New" panose="02070309020205020404" pitchFamily="49" charset="0"/>
              </a:rPr>
              <a:t>		</a:t>
            </a:r>
            <a:r>
              <a:rPr lang="en-US" sz="2000" dirty="0">
                <a:solidFill>
                  <a:schemeClr val="bg1"/>
                </a:solidFill>
                <a:latin typeface="Consolas" panose="020B0609020204030204" pitchFamily="49" charset="0"/>
                <a:cs typeface="Courier New" panose="02070309020205020404" pitchFamily="49" charset="0"/>
              </a:rPr>
              <a:t>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a(i-1)</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1B12FF"/>
                </a:solidFill>
                <a:latin typeface="Consolas" panose="020B0609020204030204" pitchFamily="49" charset="0"/>
                <a:cs typeface="Courier New" panose="02070309020205020404" pitchFamily="49" charset="0"/>
              </a:rPr>
              <a:t>end do</a:t>
            </a:r>
          </a:p>
          <a:p>
            <a:pPr defTabSz="228600">
              <a:lnSpc>
                <a:spcPct val="90000"/>
              </a:lnSpc>
            </a:pPr>
            <a:r>
              <a:rPr lang="en-US" sz="2000" dirty="0">
                <a:solidFill>
                  <a:srgbClr val="AB69FF"/>
                </a:solidFill>
                <a:latin typeface="Consolas" panose="020B0609020204030204" pitchFamily="49" charset="0"/>
                <a:cs typeface="Courier New" panose="02070309020205020404" pitchFamily="49" charset="0"/>
              </a:rPr>
              <a:t>end subroutine</a:t>
            </a:r>
          </a:p>
        </p:txBody>
      </p:sp>
      <p:sp>
        <p:nvSpPr>
          <p:cNvPr id="74" name="Arrow: Curved Down 73">
            <a:extLst>
              <a:ext uri="{FF2B5EF4-FFF2-40B4-BE49-F238E27FC236}">
                <a16:creationId xmlns:a16="http://schemas.microsoft.com/office/drawing/2014/main" id="{20103879-165F-4F25-91B3-C55E8015EED3}"/>
              </a:ext>
            </a:extLst>
          </p:cNvPr>
          <p:cNvSpPr/>
          <p:nvPr/>
        </p:nvSpPr>
        <p:spPr>
          <a:xfrm>
            <a:off x="770382"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Curved Down 74">
            <a:extLst>
              <a:ext uri="{FF2B5EF4-FFF2-40B4-BE49-F238E27FC236}">
                <a16:creationId xmlns:a16="http://schemas.microsoft.com/office/drawing/2014/main" id="{ED94EA4E-5706-48ED-9231-6C2CFEB11E38}"/>
              </a:ext>
            </a:extLst>
          </p:cNvPr>
          <p:cNvSpPr/>
          <p:nvPr/>
        </p:nvSpPr>
        <p:spPr>
          <a:xfrm>
            <a:off x="1437894"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Arrow: Curved Down 75">
            <a:extLst>
              <a:ext uri="{FF2B5EF4-FFF2-40B4-BE49-F238E27FC236}">
                <a16:creationId xmlns:a16="http://schemas.microsoft.com/office/drawing/2014/main" id="{775CF7FF-AED6-4930-8E88-FDDA99991C70}"/>
              </a:ext>
            </a:extLst>
          </p:cNvPr>
          <p:cNvSpPr/>
          <p:nvPr/>
        </p:nvSpPr>
        <p:spPr>
          <a:xfrm>
            <a:off x="2123694"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Curved Down 76">
            <a:extLst>
              <a:ext uri="{FF2B5EF4-FFF2-40B4-BE49-F238E27FC236}">
                <a16:creationId xmlns:a16="http://schemas.microsoft.com/office/drawing/2014/main" id="{504716CA-F2E3-4542-AA00-92EA918EB378}"/>
              </a:ext>
            </a:extLst>
          </p:cNvPr>
          <p:cNvSpPr/>
          <p:nvPr/>
        </p:nvSpPr>
        <p:spPr>
          <a:xfrm>
            <a:off x="2805498"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Arrow: Curved Down 77">
            <a:extLst>
              <a:ext uri="{FF2B5EF4-FFF2-40B4-BE49-F238E27FC236}">
                <a16:creationId xmlns:a16="http://schemas.microsoft.com/office/drawing/2014/main" id="{230130A8-25CD-4E52-B859-7C9204F5601F}"/>
              </a:ext>
            </a:extLst>
          </p:cNvPr>
          <p:cNvSpPr/>
          <p:nvPr/>
        </p:nvSpPr>
        <p:spPr>
          <a:xfrm>
            <a:off x="3485713"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Arrow: Curved Down 78">
            <a:extLst>
              <a:ext uri="{FF2B5EF4-FFF2-40B4-BE49-F238E27FC236}">
                <a16:creationId xmlns:a16="http://schemas.microsoft.com/office/drawing/2014/main" id="{628161D1-0E19-452C-99D5-6810D1BA14FB}"/>
              </a:ext>
            </a:extLst>
          </p:cNvPr>
          <p:cNvSpPr/>
          <p:nvPr/>
        </p:nvSpPr>
        <p:spPr>
          <a:xfrm>
            <a:off x="4173860"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Arrow: Curved Down 81">
            <a:extLst>
              <a:ext uri="{FF2B5EF4-FFF2-40B4-BE49-F238E27FC236}">
                <a16:creationId xmlns:a16="http://schemas.microsoft.com/office/drawing/2014/main" id="{2C89D7C9-5CBB-4CFB-ACA9-3B422700390B}"/>
              </a:ext>
            </a:extLst>
          </p:cNvPr>
          <p:cNvSpPr/>
          <p:nvPr/>
        </p:nvSpPr>
        <p:spPr>
          <a:xfrm>
            <a:off x="4844550"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Arrow: Curved Down 82">
            <a:extLst>
              <a:ext uri="{FF2B5EF4-FFF2-40B4-BE49-F238E27FC236}">
                <a16:creationId xmlns:a16="http://schemas.microsoft.com/office/drawing/2014/main" id="{31FC47EB-AEED-4128-A2CD-E051ADF11289}"/>
              </a:ext>
            </a:extLst>
          </p:cNvPr>
          <p:cNvSpPr/>
          <p:nvPr/>
        </p:nvSpPr>
        <p:spPr>
          <a:xfrm>
            <a:off x="5539813"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Arrow: Curved Down 83">
            <a:extLst>
              <a:ext uri="{FF2B5EF4-FFF2-40B4-BE49-F238E27FC236}">
                <a16:creationId xmlns:a16="http://schemas.microsoft.com/office/drawing/2014/main" id="{63063E32-3B56-4621-8E65-EEAA9C269A9A}"/>
              </a:ext>
            </a:extLst>
          </p:cNvPr>
          <p:cNvSpPr/>
          <p:nvPr/>
        </p:nvSpPr>
        <p:spPr>
          <a:xfrm>
            <a:off x="6233548" y="4487800"/>
            <a:ext cx="655982" cy="433590"/>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4E7464AE-AD47-4DAD-9107-6333BFD51943}"/>
              </a:ext>
            </a:extLst>
          </p:cNvPr>
          <p:cNvSpPr/>
          <p:nvPr/>
        </p:nvSpPr>
        <p:spPr>
          <a:xfrm>
            <a:off x="459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6" name="Rectangle 85">
            <a:extLst>
              <a:ext uri="{FF2B5EF4-FFF2-40B4-BE49-F238E27FC236}">
                <a16:creationId xmlns:a16="http://schemas.microsoft.com/office/drawing/2014/main" id="{8C8C9DCC-2A83-4240-BD9B-6E6D3EAA1AE6}"/>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7" name="Rectangle 86">
            <a:extLst>
              <a:ext uri="{FF2B5EF4-FFF2-40B4-BE49-F238E27FC236}">
                <a16:creationId xmlns:a16="http://schemas.microsoft.com/office/drawing/2014/main" id="{868B53CA-1343-4DB2-8A20-A31630580B85}"/>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8" name="Rectangle 87">
            <a:extLst>
              <a:ext uri="{FF2B5EF4-FFF2-40B4-BE49-F238E27FC236}">
                <a16:creationId xmlns:a16="http://schemas.microsoft.com/office/drawing/2014/main" id="{2990CF54-3A39-4600-A0EA-1793834D2863}"/>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9" name="Rectangle 88">
            <a:extLst>
              <a:ext uri="{FF2B5EF4-FFF2-40B4-BE49-F238E27FC236}">
                <a16:creationId xmlns:a16="http://schemas.microsoft.com/office/drawing/2014/main" id="{7BF40858-2163-41A9-85A8-CDCC0C551F30}"/>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0" name="Rectangle 89">
            <a:extLst>
              <a:ext uri="{FF2B5EF4-FFF2-40B4-BE49-F238E27FC236}">
                <a16:creationId xmlns:a16="http://schemas.microsoft.com/office/drawing/2014/main" id="{3D29B488-5345-4C23-A9B4-7CD831109C55}"/>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1" name="Rectangle 90">
            <a:extLst>
              <a:ext uri="{FF2B5EF4-FFF2-40B4-BE49-F238E27FC236}">
                <a16:creationId xmlns:a16="http://schemas.microsoft.com/office/drawing/2014/main" id="{659D4067-1EA5-4971-9649-B69EE1CAEC31}"/>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2" name="Rectangle 91">
            <a:extLst>
              <a:ext uri="{FF2B5EF4-FFF2-40B4-BE49-F238E27FC236}">
                <a16:creationId xmlns:a16="http://schemas.microsoft.com/office/drawing/2014/main" id="{DA2A369D-0B54-4EDE-8C10-880C50DB31BE}"/>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3" name="Rectangle 92">
            <a:extLst>
              <a:ext uri="{FF2B5EF4-FFF2-40B4-BE49-F238E27FC236}">
                <a16:creationId xmlns:a16="http://schemas.microsoft.com/office/drawing/2014/main" id="{39CAA692-8094-40AC-889C-75D047958A39}"/>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4" name="Rectangle 93">
            <a:extLst>
              <a:ext uri="{FF2B5EF4-FFF2-40B4-BE49-F238E27FC236}">
                <a16:creationId xmlns:a16="http://schemas.microsoft.com/office/drawing/2014/main" id="{DE103533-5D9B-49E8-A02E-17390AA4BD7D}"/>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5" name="Rectangle 94">
            <a:extLst>
              <a:ext uri="{FF2B5EF4-FFF2-40B4-BE49-F238E27FC236}">
                <a16:creationId xmlns:a16="http://schemas.microsoft.com/office/drawing/2014/main" id="{7DF329E0-EF2B-45AF-918C-8173BCB0BFF6}"/>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p>
        </p:txBody>
      </p:sp>
      <p:sp>
        <p:nvSpPr>
          <p:cNvPr id="96" name="Rectangle 95">
            <a:extLst>
              <a:ext uri="{FF2B5EF4-FFF2-40B4-BE49-F238E27FC236}">
                <a16:creationId xmlns:a16="http://schemas.microsoft.com/office/drawing/2014/main" id="{13C95CA0-424B-465F-AA02-0BA0EF2B5524}"/>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97" name="Rectangle 96">
            <a:extLst>
              <a:ext uri="{FF2B5EF4-FFF2-40B4-BE49-F238E27FC236}">
                <a16:creationId xmlns:a16="http://schemas.microsoft.com/office/drawing/2014/main" id="{A6F01955-E4A7-40E9-AD75-149E63E71BCF}"/>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p>
        </p:txBody>
      </p:sp>
      <p:sp>
        <p:nvSpPr>
          <p:cNvPr id="98" name="Rectangle 97">
            <a:extLst>
              <a:ext uri="{FF2B5EF4-FFF2-40B4-BE49-F238E27FC236}">
                <a16:creationId xmlns:a16="http://schemas.microsoft.com/office/drawing/2014/main" id="{37B6F9EF-725E-4324-8ABC-232C580CBF83}"/>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a:t>
            </a:r>
          </a:p>
        </p:txBody>
      </p:sp>
      <p:sp>
        <p:nvSpPr>
          <p:cNvPr id="99" name="Rectangle 98">
            <a:extLst>
              <a:ext uri="{FF2B5EF4-FFF2-40B4-BE49-F238E27FC236}">
                <a16:creationId xmlns:a16="http://schemas.microsoft.com/office/drawing/2014/main" id="{135FE56E-4CFE-484C-AF89-09F3D7475633}"/>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102" name="Rectangle 101">
            <a:extLst>
              <a:ext uri="{FF2B5EF4-FFF2-40B4-BE49-F238E27FC236}">
                <a16:creationId xmlns:a16="http://schemas.microsoft.com/office/drawing/2014/main" id="{7A1BEBAD-5079-4292-9551-568D7633CB79}"/>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7</a:t>
            </a:r>
          </a:p>
        </p:txBody>
      </p:sp>
      <p:sp>
        <p:nvSpPr>
          <p:cNvPr id="103" name="Rectangle 102">
            <a:extLst>
              <a:ext uri="{FF2B5EF4-FFF2-40B4-BE49-F238E27FC236}">
                <a16:creationId xmlns:a16="http://schemas.microsoft.com/office/drawing/2014/main" id="{21BFCEBC-3B70-485A-A88D-E23E1F7ABB97}"/>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8</a:t>
            </a:r>
          </a:p>
        </p:txBody>
      </p:sp>
      <p:sp>
        <p:nvSpPr>
          <p:cNvPr id="112" name="Rectangle 111">
            <a:extLst>
              <a:ext uri="{FF2B5EF4-FFF2-40B4-BE49-F238E27FC236}">
                <a16:creationId xmlns:a16="http://schemas.microsoft.com/office/drawing/2014/main" id="{00EA0D3A-EF2C-4032-9615-B00D357ABA05}"/>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9</a:t>
            </a:r>
          </a:p>
        </p:txBody>
      </p:sp>
      <p:sp>
        <p:nvSpPr>
          <p:cNvPr id="113" name="Rectangle 112">
            <a:extLst>
              <a:ext uri="{FF2B5EF4-FFF2-40B4-BE49-F238E27FC236}">
                <a16:creationId xmlns:a16="http://schemas.microsoft.com/office/drawing/2014/main" id="{74B692CF-A93F-46C0-8141-00FECA6D24B7}"/>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115" name="Rectangle 114">
            <a:extLst>
              <a:ext uri="{FF2B5EF4-FFF2-40B4-BE49-F238E27FC236}">
                <a16:creationId xmlns:a16="http://schemas.microsoft.com/office/drawing/2014/main" id="{9BFECC24-8A1D-4E85-8608-1A9C8C360AD8}"/>
              </a:ext>
            </a:extLst>
          </p:cNvPr>
          <p:cNvSpPr/>
          <p:nvPr/>
        </p:nvSpPr>
        <p:spPr>
          <a:xfrm>
            <a:off x="459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p>
        </p:txBody>
      </p:sp>
      <p:sp>
        <p:nvSpPr>
          <p:cNvPr id="116" name="Rectangle 115">
            <a:extLst>
              <a:ext uri="{FF2B5EF4-FFF2-40B4-BE49-F238E27FC236}">
                <a16:creationId xmlns:a16="http://schemas.microsoft.com/office/drawing/2014/main" id="{F0E34F60-D5C4-4666-988A-8063126990A8}"/>
              </a:ext>
            </a:extLst>
          </p:cNvPr>
          <p:cNvSpPr/>
          <p:nvPr/>
        </p:nvSpPr>
        <p:spPr>
          <a:xfrm>
            <a:off x="1145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p>
        </p:txBody>
      </p:sp>
      <p:sp>
        <p:nvSpPr>
          <p:cNvPr id="117" name="Rectangle 116">
            <a:extLst>
              <a:ext uri="{FF2B5EF4-FFF2-40B4-BE49-F238E27FC236}">
                <a16:creationId xmlns:a16="http://schemas.microsoft.com/office/drawing/2014/main" id="{90649FFD-6B9F-4481-AB0F-BD0A7D3B679B}"/>
              </a:ext>
            </a:extLst>
          </p:cNvPr>
          <p:cNvSpPr/>
          <p:nvPr/>
        </p:nvSpPr>
        <p:spPr>
          <a:xfrm>
            <a:off x="1831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6</a:t>
            </a:r>
          </a:p>
        </p:txBody>
      </p:sp>
      <p:sp>
        <p:nvSpPr>
          <p:cNvPr id="118" name="Rectangle 117">
            <a:extLst>
              <a:ext uri="{FF2B5EF4-FFF2-40B4-BE49-F238E27FC236}">
                <a16:creationId xmlns:a16="http://schemas.microsoft.com/office/drawing/2014/main" id="{42952EF2-976C-43D8-8DE8-17BC4BE55C67}"/>
              </a:ext>
            </a:extLst>
          </p:cNvPr>
          <p:cNvSpPr/>
          <p:nvPr/>
        </p:nvSpPr>
        <p:spPr>
          <a:xfrm>
            <a:off x="2516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10</a:t>
            </a:r>
          </a:p>
        </p:txBody>
      </p:sp>
      <p:sp>
        <p:nvSpPr>
          <p:cNvPr id="119" name="Rectangle 118">
            <a:extLst>
              <a:ext uri="{FF2B5EF4-FFF2-40B4-BE49-F238E27FC236}">
                <a16:creationId xmlns:a16="http://schemas.microsoft.com/office/drawing/2014/main" id="{B5E6CE1F-4A3D-42FD-B389-5252D75259D7}"/>
              </a:ext>
            </a:extLst>
          </p:cNvPr>
          <p:cNvSpPr/>
          <p:nvPr/>
        </p:nvSpPr>
        <p:spPr>
          <a:xfrm>
            <a:off x="3202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15</a:t>
            </a:r>
          </a:p>
        </p:txBody>
      </p:sp>
      <p:sp>
        <p:nvSpPr>
          <p:cNvPr id="120" name="Rectangle 119">
            <a:extLst>
              <a:ext uri="{FF2B5EF4-FFF2-40B4-BE49-F238E27FC236}">
                <a16:creationId xmlns:a16="http://schemas.microsoft.com/office/drawing/2014/main" id="{26C31FF4-9552-44F1-A970-20C60C4F5B84}"/>
              </a:ext>
            </a:extLst>
          </p:cNvPr>
          <p:cNvSpPr/>
          <p:nvPr/>
        </p:nvSpPr>
        <p:spPr>
          <a:xfrm>
            <a:off x="38884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121" name="Rectangle 120">
            <a:extLst>
              <a:ext uri="{FF2B5EF4-FFF2-40B4-BE49-F238E27FC236}">
                <a16:creationId xmlns:a16="http://schemas.microsoft.com/office/drawing/2014/main" id="{453F676A-E252-4885-B9BB-59B4A51B4FE0}"/>
              </a:ext>
            </a:extLst>
          </p:cNvPr>
          <p:cNvSpPr/>
          <p:nvPr/>
        </p:nvSpPr>
        <p:spPr>
          <a:xfrm>
            <a:off x="45742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13</a:t>
            </a:r>
          </a:p>
        </p:txBody>
      </p:sp>
      <p:sp>
        <p:nvSpPr>
          <p:cNvPr id="122" name="Rectangle 121">
            <a:extLst>
              <a:ext uri="{FF2B5EF4-FFF2-40B4-BE49-F238E27FC236}">
                <a16:creationId xmlns:a16="http://schemas.microsoft.com/office/drawing/2014/main" id="{042D79E3-EA46-44B9-B4AF-D94F995DBB34}"/>
              </a:ext>
            </a:extLst>
          </p:cNvPr>
          <p:cNvSpPr/>
          <p:nvPr/>
        </p:nvSpPr>
        <p:spPr>
          <a:xfrm>
            <a:off x="52600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21</a:t>
            </a:r>
          </a:p>
        </p:txBody>
      </p:sp>
      <p:sp>
        <p:nvSpPr>
          <p:cNvPr id="123" name="Rectangle 122">
            <a:extLst>
              <a:ext uri="{FF2B5EF4-FFF2-40B4-BE49-F238E27FC236}">
                <a16:creationId xmlns:a16="http://schemas.microsoft.com/office/drawing/2014/main" id="{56A54766-2ECB-41B4-9F71-076E461EEB18}"/>
              </a:ext>
            </a:extLst>
          </p:cNvPr>
          <p:cNvSpPr/>
          <p:nvPr/>
        </p:nvSpPr>
        <p:spPr>
          <a:xfrm>
            <a:off x="59458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30</a:t>
            </a:r>
          </a:p>
        </p:txBody>
      </p:sp>
      <p:sp>
        <p:nvSpPr>
          <p:cNvPr id="124" name="Rectangle 123">
            <a:extLst>
              <a:ext uri="{FF2B5EF4-FFF2-40B4-BE49-F238E27FC236}">
                <a16:creationId xmlns:a16="http://schemas.microsoft.com/office/drawing/2014/main" id="{F2113836-61E6-4A75-B74D-5B1E9B27B0D8}"/>
              </a:ext>
            </a:extLst>
          </p:cNvPr>
          <p:cNvSpPr/>
          <p:nvPr/>
        </p:nvSpPr>
        <p:spPr>
          <a:xfrm>
            <a:off x="6631686" y="4935856"/>
            <a:ext cx="685800" cy="6858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40</a:t>
            </a:r>
          </a:p>
        </p:txBody>
      </p:sp>
      <p:sp>
        <p:nvSpPr>
          <p:cNvPr id="6" name="TextBox 5">
            <a:extLst>
              <a:ext uri="{FF2B5EF4-FFF2-40B4-BE49-F238E27FC236}">
                <a16:creationId xmlns:a16="http://schemas.microsoft.com/office/drawing/2014/main" id="{9D34684D-CEB7-4211-8B08-873678BB9BA6}"/>
              </a:ext>
            </a:extLst>
          </p:cNvPr>
          <p:cNvSpPr txBox="1"/>
          <p:nvPr/>
        </p:nvSpPr>
        <p:spPr>
          <a:xfrm>
            <a:off x="834639"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=1</a:t>
            </a:r>
          </a:p>
        </p:txBody>
      </p:sp>
      <p:sp>
        <p:nvSpPr>
          <p:cNvPr id="134" name="TextBox 133">
            <a:extLst>
              <a:ext uri="{FF2B5EF4-FFF2-40B4-BE49-F238E27FC236}">
                <a16:creationId xmlns:a16="http://schemas.microsoft.com/office/drawing/2014/main" id="{0B4CF87E-A6A4-4BD4-97D7-4784DA11761C}"/>
              </a:ext>
            </a:extLst>
          </p:cNvPr>
          <p:cNvSpPr txBox="1"/>
          <p:nvPr/>
        </p:nvSpPr>
        <p:spPr>
          <a:xfrm>
            <a:off x="1506521"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=2</a:t>
            </a:r>
          </a:p>
        </p:txBody>
      </p:sp>
      <p:sp>
        <p:nvSpPr>
          <p:cNvPr id="135" name="TextBox 134">
            <a:extLst>
              <a:ext uri="{FF2B5EF4-FFF2-40B4-BE49-F238E27FC236}">
                <a16:creationId xmlns:a16="http://schemas.microsoft.com/office/drawing/2014/main" id="{012DC61E-3780-4694-BFAA-382BFE1BDA03}"/>
              </a:ext>
            </a:extLst>
          </p:cNvPr>
          <p:cNvSpPr txBox="1"/>
          <p:nvPr/>
        </p:nvSpPr>
        <p:spPr>
          <a:xfrm>
            <a:off x="2195114"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=3</a:t>
            </a:r>
          </a:p>
        </p:txBody>
      </p:sp>
      <p:sp>
        <p:nvSpPr>
          <p:cNvPr id="136" name="TextBox 135">
            <a:extLst>
              <a:ext uri="{FF2B5EF4-FFF2-40B4-BE49-F238E27FC236}">
                <a16:creationId xmlns:a16="http://schemas.microsoft.com/office/drawing/2014/main" id="{603E569E-7346-4924-B803-F2BB8F2732B6}"/>
              </a:ext>
            </a:extLst>
          </p:cNvPr>
          <p:cNvSpPr txBox="1"/>
          <p:nvPr/>
        </p:nvSpPr>
        <p:spPr>
          <a:xfrm>
            <a:off x="2858305"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=4</a:t>
            </a:r>
          </a:p>
        </p:txBody>
      </p:sp>
      <p:sp>
        <p:nvSpPr>
          <p:cNvPr id="137" name="TextBox 136">
            <a:extLst>
              <a:ext uri="{FF2B5EF4-FFF2-40B4-BE49-F238E27FC236}">
                <a16:creationId xmlns:a16="http://schemas.microsoft.com/office/drawing/2014/main" id="{86AD0B16-7F24-4455-A6EE-DE32BAADF192}"/>
              </a:ext>
            </a:extLst>
          </p:cNvPr>
          <p:cNvSpPr txBox="1"/>
          <p:nvPr/>
        </p:nvSpPr>
        <p:spPr>
          <a:xfrm>
            <a:off x="3541129"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=5</a:t>
            </a:r>
          </a:p>
        </p:txBody>
      </p:sp>
      <p:sp>
        <p:nvSpPr>
          <p:cNvPr id="138" name="TextBox 137">
            <a:extLst>
              <a:ext uri="{FF2B5EF4-FFF2-40B4-BE49-F238E27FC236}">
                <a16:creationId xmlns:a16="http://schemas.microsoft.com/office/drawing/2014/main" id="{35283CEF-D030-437B-AD39-DA68F49BB13D}"/>
              </a:ext>
            </a:extLst>
          </p:cNvPr>
          <p:cNvSpPr txBox="1"/>
          <p:nvPr/>
        </p:nvSpPr>
        <p:spPr>
          <a:xfrm>
            <a:off x="4231064"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=6</a:t>
            </a:r>
          </a:p>
        </p:txBody>
      </p:sp>
      <p:sp>
        <p:nvSpPr>
          <p:cNvPr id="139" name="TextBox 138">
            <a:extLst>
              <a:ext uri="{FF2B5EF4-FFF2-40B4-BE49-F238E27FC236}">
                <a16:creationId xmlns:a16="http://schemas.microsoft.com/office/drawing/2014/main" id="{C302BC17-2821-45E7-8250-39C6AB4B751B}"/>
              </a:ext>
            </a:extLst>
          </p:cNvPr>
          <p:cNvSpPr txBox="1"/>
          <p:nvPr/>
        </p:nvSpPr>
        <p:spPr>
          <a:xfrm>
            <a:off x="4896237" y="4245342"/>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=7</a:t>
            </a:r>
          </a:p>
        </p:txBody>
      </p:sp>
      <p:sp>
        <p:nvSpPr>
          <p:cNvPr id="140" name="TextBox 139">
            <a:extLst>
              <a:ext uri="{FF2B5EF4-FFF2-40B4-BE49-F238E27FC236}">
                <a16:creationId xmlns:a16="http://schemas.microsoft.com/office/drawing/2014/main" id="{D5051FB9-1FE2-4AB3-934A-85B9BD938CF5}"/>
              </a:ext>
            </a:extLst>
          </p:cNvPr>
          <p:cNvSpPr txBox="1"/>
          <p:nvPr/>
        </p:nvSpPr>
        <p:spPr>
          <a:xfrm>
            <a:off x="5595489" y="424392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=8</a:t>
            </a:r>
          </a:p>
        </p:txBody>
      </p:sp>
      <p:sp>
        <p:nvSpPr>
          <p:cNvPr id="141" name="TextBox 140">
            <a:extLst>
              <a:ext uri="{FF2B5EF4-FFF2-40B4-BE49-F238E27FC236}">
                <a16:creationId xmlns:a16="http://schemas.microsoft.com/office/drawing/2014/main" id="{5795DB2F-3F33-4608-A406-498B99AAAD28}"/>
              </a:ext>
            </a:extLst>
          </p:cNvPr>
          <p:cNvSpPr txBox="1"/>
          <p:nvPr/>
        </p:nvSpPr>
        <p:spPr>
          <a:xfrm>
            <a:off x="6283733" y="4243920"/>
            <a:ext cx="482824"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=9</a:t>
            </a:r>
          </a:p>
        </p:txBody>
      </p:sp>
      <p:sp>
        <p:nvSpPr>
          <p:cNvPr id="63" name="TextBox 62">
            <a:extLst>
              <a:ext uri="{FF2B5EF4-FFF2-40B4-BE49-F238E27FC236}">
                <a16:creationId xmlns:a16="http://schemas.microsoft.com/office/drawing/2014/main" id="{8BF13CD4-046F-4EC1-8507-AFB992F37274}"/>
              </a:ext>
            </a:extLst>
          </p:cNvPr>
          <p:cNvSpPr txBox="1"/>
          <p:nvPr/>
        </p:nvSpPr>
        <p:spPr>
          <a:xfrm>
            <a:off x="1219509" y="5330794"/>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64" name="TextBox 63">
            <a:extLst>
              <a:ext uri="{FF2B5EF4-FFF2-40B4-BE49-F238E27FC236}">
                <a16:creationId xmlns:a16="http://schemas.microsoft.com/office/drawing/2014/main" id="{8DDFE8AB-9DDF-4016-B407-B924633A7E22}"/>
              </a:ext>
            </a:extLst>
          </p:cNvPr>
          <p:cNvSpPr txBox="1"/>
          <p:nvPr/>
        </p:nvSpPr>
        <p:spPr>
          <a:xfrm>
            <a:off x="1219509" y="3109923"/>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65" name="TextBox 64">
            <a:extLst>
              <a:ext uri="{FF2B5EF4-FFF2-40B4-BE49-F238E27FC236}">
                <a16:creationId xmlns:a16="http://schemas.microsoft.com/office/drawing/2014/main" id="{B493E1DB-98F8-4E0A-916C-62495CD36165}"/>
              </a:ext>
            </a:extLst>
          </p:cNvPr>
          <p:cNvSpPr txBox="1"/>
          <p:nvPr/>
        </p:nvSpPr>
        <p:spPr>
          <a:xfrm>
            <a:off x="4506922" y="3074278"/>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66" name="TextBox 65">
            <a:extLst>
              <a:ext uri="{FF2B5EF4-FFF2-40B4-BE49-F238E27FC236}">
                <a16:creationId xmlns:a16="http://schemas.microsoft.com/office/drawing/2014/main" id="{EB9A5183-6F9E-4B7B-84E2-B27CD88402D9}"/>
              </a:ext>
            </a:extLst>
          </p:cNvPr>
          <p:cNvSpPr txBox="1"/>
          <p:nvPr/>
        </p:nvSpPr>
        <p:spPr>
          <a:xfrm>
            <a:off x="4514784" y="5285601"/>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70" name="TextBox 69">
            <a:extLst>
              <a:ext uri="{FF2B5EF4-FFF2-40B4-BE49-F238E27FC236}">
                <a16:creationId xmlns:a16="http://schemas.microsoft.com/office/drawing/2014/main" id="{36636C71-BE72-4F0E-8E43-3BA8E0B6ED8C}"/>
              </a:ext>
            </a:extLst>
          </p:cNvPr>
          <p:cNvSpPr txBox="1"/>
          <p:nvPr/>
        </p:nvSpPr>
        <p:spPr>
          <a:xfrm>
            <a:off x="1925432" y="5330794"/>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71" name="TextBox 70">
            <a:extLst>
              <a:ext uri="{FF2B5EF4-FFF2-40B4-BE49-F238E27FC236}">
                <a16:creationId xmlns:a16="http://schemas.microsoft.com/office/drawing/2014/main" id="{279451D7-B1C5-4777-BFD7-E2AAB61E03DA}"/>
              </a:ext>
            </a:extLst>
          </p:cNvPr>
          <p:cNvSpPr txBox="1"/>
          <p:nvPr/>
        </p:nvSpPr>
        <p:spPr>
          <a:xfrm>
            <a:off x="1925432" y="3109923"/>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72" name="TextBox 71">
            <a:extLst>
              <a:ext uri="{FF2B5EF4-FFF2-40B4-BE49-F238E27FC236}">
                <a16:creationId xmlns:a16="http://schemas.microsoft.com/office/drawing/2014/main" id="{2826F91B-DC85-4ABE-9CCB-6FB1925B7E8B}"/>
              </a:ext>
            </a:extLst>
          </p:cNvPr>
          <p:cNvSpPr txBox="1"/>
          <p:nvPr/>
        </p:nvSpPr>
        <p:spPr>
          <a:xfrm>
            <a:off x="5233559" y="3074941"/>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73" name="TextBox 72">
            <a:extLst>
              <a:ext uri="{FF2B5EF4-FFF2-40B4-BE49-F238E27FC236}">
                <a16:creationId xmlns:a16="http://schemas.microsoft.com/office/drawing/2014/main" id="{89018404-D9FB-4B79-9694-8C5951889EDF}"/>
              </a:ext>
            </a:extLst>
          </p:cNvPr>
          <p:cNvSpPr txBox="1"/>
          <p:nvPr/>
        </p:nvSpPr>
        <p:spPr>
          <a:xfrm>
            <a:off x="5241421" y="5286264"/>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80" name="TextBox 79">
            <a:extLst>
              <a:ext uri="{FF2B5EF4-FFF2-40B4-BE49-F238E27FC236}">
                <a16:creationId xmlns:a16="http://schemas.microsoft.com/office/drawing/2014/main" id="{33F0D176-5DCF-4D5D-AFCD-A8332D4934E9}"/>
              </a:ext>
            </a:extLst>
          </p:cNvPr>
          <p:cNvSpPr txBox="1"/>
          <p:nvPr/>
        </p:nvSpPr>
        <p:spPr>
          <a:xfrm>
            <a:off x="2632311" y="5330794"/>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81" name="TextBox 80">
            <a:extLst>
              <a:ext uri="{FF2B5EF4-FFF2-40B4-BE49-F238E27FC236}">
                <a16:creationId xmlns:a16="http://schemas.microsoft.com/office/drawing/2014/main" id="{E28FE24B-B251-4DB2-8A9F-12C5459948B9}"/>
              </a:ext>
            </a:extLst>
          </p:cNvPr>
          <p:cNvSpPr txBox="1"/>
          <p:nvPr/>
        </p:nvSpPr>
        <p:spPr>
          <a:xfrm>
            <a:off x="2632311" y="3109923"/>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100" name="TextBox 99">
            <a:extLst>
              <a:ext uri="{FF2B5EF4-FFF2-40B4-BE49-F238E27FC236}">
                <a16:creationId xmlns:a16="http://schemas.microsoft.com/office/drawing/2014/main" id="{CB8B36DC-61C8-4521-9402-BA3F5E7D4D6E}"/>
              </a:ext>
            </a:extLst>
          </p:cNvPr>
          <p:cNvSpPr txBox="1"/>
          <p:nvPr/>
        </p:nvSpPr>
        <p:spPr>
          <a:xfrm>
            <a:off x="5927816" y="3077950"/>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1" name="TextBox 100">
            <a:extLst>
              <a:ext uri="{FF2B5EF4-FFF2-40B4-BE49-F238E27FC236}">
                <a16:creationId xmlns:a16="http://schemas.microsoft.com/office/drawing/2014/main" id="{20F558B8-BBAE-4625-B8F6-BEF4BAF65E35}"/>
              </a:ext>
            </a:extLst>
          </p:cNvPr>
          <p:cNvSpPr txBox="1"/>
          <p:nvPr/>
        </p:nvSpPr>
        <p:spPr>
          <a:xfrm>
            <a:off x="5935678" y="5289273"/>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4" name="TextBox 103">
            <a:extLst>
              <a:ext uri="{FF2B5EF4-FFF2-40B4-BE49-F238E27FC236}">
                <a16:creationId xmlns:a16="http://schemas.microsoft.com/office/drawing/2014/main" id="{D29ED56A-E9BB-4AB4-B1A8-C4FA84E8D291}"/>
              </a:ext>
            </a:extLst>
          </p:cNvPr>
          <p:cNvSpPr txBox="1"/>
          <p:nvPr/>
        </p:nvSpPr>
        <p:spPr>
          <a:xfrm>
            <a:off x="3291204" y="5322636"/>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105" name="TextBox 104">
            <a:extLst>
              <a:ext uri="{FF2B5EF4-FFF2-40B4-BE49-F238E27FC236}">
                <a16:creationId xmlns:a16="http://schemas.microsoft.com/office/drawing/2014/main" id="{E22BFFBE-E7E2-4A0C-9FF7-82BFE9AC20BD}"/>
              </a:ext>
            </a:extLst>
          </p:cNvPr>
          <p:cNvSpPr txBox="1"/>
          <p:nvPr/>
        </p:nvSpPr>
        <p:spPr>
          <a:xfrm>
            <a:off x="3291204" y="3101765"/>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106" name="TextBox 105">
            <a:extLst>
              <a:ext uri="{FF2B5EF4-FFF2-40B4-BE49-F238E27FC236}">
                <a16:creationId xmlns:a16="http://schemas.microsoft.com/office/drawing/2014/main" id="{15A8CA52-10D1-4642-93DC-14C811AC91AD}"/>
              </a:ext>
            </a:extLst>
          </p:cNvPr>
          <p:cNvSpPr txBox="1"/>
          <p:nvPr/>
        </p:nvSpPr>
        <p:spPr>
          <a:xfrm>
            <a:off x="6587463" y="3077446"/>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7" name="TextBox 106">
            <a:extLst>
              <a:ext uri="{FF2B5EF4-FFF2-40B4-BE49-F238E27FC236}">
                <a16:creationId xmlns:a16="http://schemas.microsoft.com/office/drawing/2014/main" id="{C1C186EE-70B9-4FCB-90F3-EB2F350E40F5}"/>
              </a:ext>
            </a:extLst>
          </p:cNvPr>
          <p:cNvSpPr txBox="1"/>
          <p:nvPr/>
        </p:nvSpPr>
        <p:spPr>
          <a:xfrm>
            <a:off x="6595325" y="5288769"/>
            <a:ext cx="78258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FF0000"/>
                </a:solidFill>
                <a:latin typeface="Wingdings" panose="05000000000000000000" pitchFamily="2" charset="2"/>
              </a:rPr>
              <a:t>x</a:t>
            </a:r>
          </a:p>
        </p:txBody>
      </p:sp>
      <p:sp>
        <p:nvSpPr>
          <p:cNvPr id="108" name="TextBox 107">
            <a:extLst>
              <a:ext uri="{FF2B5EF4-FFF2-40B4-BE49-F238E27FC236}">
                <a16:creationId xmlns:a16="http://schemas.microsoft.com/office/drawing/2014/main" id="{B28F6204-000F-41B8-9A23-C8A2DA7326E0}"/>
              </a:ext>
            </a:extLst>
          </p:cNvPr>
          <p:cNvSpPr txBox="1"/>
          <p:nvPr/>
        </p:nvSpPr>
        <p:spPr>
          <a:xfrm>
            <a:off x="3951609" y="5316990"/>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109" name="TextBox 108">
            <a:extLst>
              <a:ext uri="{FF2B5EF4-FFF2-40B4-BE49-F238E27FC236}">
                <a16:creationId xmlns:a16="http://schemas.microsoft.com/office/drawing/2014/main" id="{C12EEBAF-6459-4CE2-8855-3C419DF92B0A}"/>
              </a:ext>
            </a:extLst>
          </p:cNvPr>
          <p:cNvSpPr txBox="1"/>
          <p:nvPr/>
        </p:nvSpPr>
        <p:spPr>
          <a:xfrm>
            <a:off x="3951609" y="3096119"/>
            <a:ext cx="628698"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4400" dirty="0">
                <a:solidFill>
                  <a:srgbClr val="00B050"/>
                </a:solidFill>
                <a:latin typeface="Wingdings" panose="05000000000000000000" pitchFamily="2" charset="2"/>
              </a:rPr>
              <a:t>ü</a:t>
            </a:r>
          </a:p>
        </p:txBody>
      </p:sp>
      <p:sp>
        <p:nvSpPr>
          <p:cNvPr id="110" name="TextBox 109">
            <a:extLst>
              <a:ext uri="{FF2B5EF4-FFF2-40B4-BE49-F238E27FC236}">
                <a16:creationId xmlns:a16="http://schemas.microsoft.com/office/drawing/2014/main" id="{4D47679C-3545-4574-A53D-8E0C41AA04EC}"/>
              </a:ext>
            </a:extLst>
          </p:cNvPr>
          <p:cNvSpPr txBox="1"/>
          <p:nvPr/>
        </p:nvSpPr>
        <p:spPr>
          <a:xfrm>
            <a:off x="7306056" y="3812008"/>
            <a:ext cx="14510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Sequential</a:t>
            </a:r>
          </a:p>
        </p:txBody>
      </p:sp>
      <p:sp>
        <p:nvSpPr>
          <p:cNvPr id="111" name="TextBox 110">
            <a:extLst>
              <a:ext uri="{FF2B5EF4-FFF2-40B4-BE49-F238E27FC236}">
                <a16:creationId xmlns:a16="http://schemas.microsoft.com/office/drawing/2014/main" id="{B4B92929-D1C9-470A-A724-A9EFDFDBB15F}"/>
              </a:ext>
            </a:extLst>
          </p:cNvPr>
          <p:cNvSpPr txBox="1"/>
          <p:nvPr/>
        </p:nvSpPr>
        <p:spPr>
          <a:xfrm>
            <a:off x="7317486" y="5340027"/>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Parallel</a:t>
            </a:r>
          </a:p>
        </p:txBody>
      </p:sp>
      <p:sp>
        <p:nvSpPr>
          <p:cNvPr id="114" name="TextBox 113">
            <a:extLst>
              <a:ext uri="{FF2B5EF4-FFF2-40B4-BE49-F238E27FC236}">
                <a16:creationId xmlns:a16="http://schemas.microsoft.com/office/drawing/2014/main" id="{5BC91B35-96C3-46A9-AAFF-815574B66432}"/>
              </a:ext>
            </a:extLst>
          </p:cNvPr>
          <p:cNvSpPr txBox="1"/>
          <p:nvPr/>
        </p:nvSpPr>
        <p:spPr>
          <a:xfrm>
            <a:off x="6963156" y="1730257"/>
            <a:ext cx="3886790"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Even changing how the iterations are parallelized will not make this loop safe to parallelize.</a:t>
            </a:r>
            <a:endParaRPr lang="en-US" i="1" dirty="0">
              <a:solidFill>
                <a:schemeClr val="bg1"/>
              </a:solidFill>
            </a:endParaRPr>
          </a:p>
        </p:txBody>
      </p:sp>
    </p:spTree>
    <p:extLst>
      <p:ext uri="{BB962C8B-B14F-4D97-AF65-F5344CB8AC3E}">
        <p14:creationId xmlns:p14="http://schemas.microsoft.com/office/powerpoint/2010/main" val="236568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
                                        <p:tgtEl>
                                          <p:spTgt spid="115"/>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100"/>
                                        <p:tgtEl>
                                          <p:spTgt spid="95"/>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100"/>
                                        <p:tgtEl>
                                          <p:spTgt spid="96"/>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
                                        <p:tgtEl>
                                          <p:spTgt spid="97"/>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100"/>
                                        <p:tgtEl>
                                          <p:spTgt spid="9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100"/>
                                        <p:tgtEl>
                                          <p:spTgt spid="99"/>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100"/>
                                        <p:tgtEl>
                                          <p:spTgt spid="102"/>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fade">
                                      <p:cBhvr>
                                        <p:cTn id="35" dur="100"/>
                                        <p:tgtEl>
                                          <p:spTgt spid="103"/>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fade">
                                      <p:cBhvr>
                                        <p:cTn id="39" dur="100"/>
                                        <p:tgtEl>
                                          <p:spTgt spid="112"/>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100"/>
                                        <p:tgtEl>
                                          <p:spTgt spid="113"/>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8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fade">
                                      <p:cBhvr>
                                        <p:cTn id="67" dur="500"/>
                                        <p:tgtEl>
                                          <p:spTgt spid="111"/>
                                        </p:tgtEl>
                                      </p:cBhvr>
                                    </p:animEffect>
                                  </p:childTnLst>
                                </p:cTn>
                              </p:par>
                            </p:childTnLst>
                          </p:cTn>
                        </p:par>
                      </p:childTnLst>
                    </p:cTn>
                  </p:par>
                  <p:par>
                    <p:cTn id="68" fill="hold">
                      <p:stCondLst>
                        <p:cond delay="indefinite"/>
                      </p:stCondLst>
                      <p:childTnLst>
                        <p:par>
                          <p:cTn id="69" fill="hold">
                            <p:stCondLst>
                              <p:cond delay="0"/>
                            </p:stCondLst>
                            <p:childTnLst>
                              <p:par>
                                <p:cTn id="70" presetID="17" presetClass="entr" presetSubtype="10" fill="hold" grpId="0" nodeType="clickEffect">
                                  <p:stCondLst>
                                    <p:cond delay="0"/>
                                  </p:stCondLst>
                                  <p:childTnLst>
                                    <p:set>
                                      <p:cBhvr>
                                        <p:cTn id="71" dur="1" fill="hold">
                                          <p:stCondLst>
                                            <p:cond delay="0"/>
                                          </p:stCondLst>
                                        </p:cTn>
                                        <p:tgtEl>
                                          <p:spTgt spid="74"/>
                                        </p:tgtEl>
                                        <p:attrNameLst>
                                          <p:attrName>style.visibility</p:attrName>
                                        </p:attrNameLst>
                                      </p:cBhvr>
                                      <p:to>
                                        <p:strVal val="visible"/>
                                      </p:to>
                                    </p:set>
                                    <p:anim calcmode="lin" valueType="num">
                                      <p:cBhvr>
                                        <p:cTn id="72" dur="500" fill="hold"/>
                                        <p:tgtEl>
                                          <p:spTgt spid="74"/>
                                        </p:tgtEl>
                                        <p:attrNameLst>
                                          <p:attrName>ppt_w</p:attrName>
                                        </p:attrNameLst>
                                      </p:cBhvr>
                                      <p:tavLst>
                                        <p:tav tm="0">
                                          <p:val>
                                            <p:fltVal val="0"/>
                                          </p:val>
                                        </p:tav>
                                        <p:tav tm="100000">
                                          <p:val>
                                            <p:strVal val="#ppt_w"/>
                                          </p:val>
                                        </p:tav>
                                      </p:tavLst>
                                    </p:anim>
                                    <p:anim calcmode="lin" valueType="num">
                                      <p:cBhvr>
                                        <p:cTn id="73" dur="500" fill="hold"/>
                                        <p:tgtEl>
                                          <p:spTgt spid="74"/>
                                        </p:tgtEl>
                                        <p:attrNameLst>
                                          <p:attrName>ppt_h</p:attrName>
                                        </p:attrNameLst>
                                      </p:cBhvr>
                                      <p:tavLst>
                                        <p:tav tm="0">
                                          <p:val>
                                            <p:strVal val="#ppt_h"/>
                                          </p:val>
                                        </p:tav>
                                        <p:tav tm="100000">
                                          <p:val>
                                            <p:strVal val="#ppt_h"/>
                                          </p:val>
                                        </p:tav>
                                      </p:tavLst>
                                    </p:anim>
                                  </p:childTnLst>
                                </p:cTn>
                              </p:par>
                              <p:par>
                                <p:cTn id="74" presetID="17" presetClass="entr" presetSubtype="10" fill="hold" grpId="0" nodeType="withEffect">
                                  <p:stCondLst>
                                    <p:cond delay="0"/>
                                  </p:stCondLst>
                                  <p:childTnLst>
                                    <p:set>
                                      <p:cBhvr>
                                        <p:cTn id="75" dur="1" fill="hold">
                                          <p:stCondLst>
                                            <p:cond delay="0"/>
                                          </p:stCondLst>
                                        </p:cTn>
                                        <p:tgtEl>
                                          <p:spTgt spid="79"/>
                                        </p:tgtEl>
                                        <p:attrNameLst>
                                          <p:attrName>style.visibility</p:attrName>
                                        </p:attrNameLst>
                                      </p:cBhvr>
                                      <p:to>
                                        <p:strVal val="visible"/>
                                      </p:to>
                                    </p:set>
                                    <p:anim calcmode="lin" valueType="num">
                                      <p:cBhvr>
                                        <p:cTn id="76" dur="500" fill="hold"/>
                                        <p:tgtEl>
                                          <p:spTgt spid="79"/>
                                        </p:tgtEl>
                                        <p:attrNameLst>
                                          <p:attrName>ppt_w</p:attrName>
                                        </p:attrNameLst>
                                      </p:cBhvr>
                                      <p:tavLst>
                                        <p:tav tm="0">
                                          <p:val>
                                            <p:fltVal val="0"/>
                                          </p:val>
                                        </p:tav>
                                        <p:tav tm="100000">
                                          <p:val>
                                            <p:strVal val="#ppt_w"/>
                                          </p:val>
                                        </p:tav>
                                      </p:tavLst>
                                    </p:anim>
                                    <p:anim calcmode="lin" valueType="num">
                                      <p:cBhvr>
                                        <p:cTn id="77" dur="500" fill="hold"/>
                                        <p:tgtEl>
                                          <p:spTgt spid="79"/>
                                        </p:tgtEl>
                                        <p:attrNameLst>
                                          <p:attrName>ppt_h</p:attrName>
                                        </p:attrNameLst>
                                      </p:cBhvr>
                                      <p:tavLst>
                                        <p:tav tm="0">
                                          <p:val>
                                            <p:strVal val="#ppt_h"/>
                                          </p:val>
                                        </p:tav>
                                        <p:tav tm="100000">
                                          <p:val>
                                            <p:strVal val="#ppt_h"/>
                                          </p:val>
                                        </p:tav>
                                      </p:tavLst>
                                    </p:anim>
                                  </p:childTnLst>
                                </p:cTn>
                              </p:par>
                            </p:childTnLst>
                          </p:cTn>
                        </p:par>
                        <p:par>
                          <p:cTn id="78" fill="hold">
                            <p:stCondLst>
                              <p:cond delay="500"/>
                            </p:stCondLst>
                            <p:childTnLst>
                              <p:par>
                                <p:cTn id="79" presetID="53" presetClass="entr" presetSubtype="16" fill="hold" grpId="0" nodeType="after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p:cTn id="81" dur="500" fill="hold"/>
                                        <p:tgtEl>
                                          <p:spTgt spid="6"/>
                                        </p:tgtEl>
                                        <p:attrNameLst>
                                          <p:attrName>ppt_w</p:attrName>
                                        </p:attrNameLst>
                                      </p:cBhvr>
                                      <p:tavLst>
                                        <p:tav tm="0">
                                          <p:val>
                                            <p:fltVal val="0"/>
                                          </p:val>
                                        </p:tav>
                                        <p:tav tm="100000">
                                          <p:val>
                                            <p:strVal val="#ppt_w"/>
                                          </p:val>
                                        </p:tav>
                                      </p:tavLst>
                                    </p:anim>
                                    <p:anim calcmode="lin" valueType="num">
                                      <p:cBhvr>
                                        <p:cTn id="82" dur="500" fill="hold"/>
                                        <p:tgtEl>
                                          <p:spTgt spid="6"/>
                                        </p:tgtEl>
                                        <p:attrNameLst>
                                          <p:attrName>ppt_h</p:attrName>
                                        </p:attrNameLst>
                                      </p:cBhvr>
                                      <p:tavLst>
                                        <p:tav tm="0">
                                          <p:val>
                                            <p:fltVal val="0"/>
                                          </p:val>
                                        </p:tav>
                                        <p:tav tm="100000">
                                          <p:val>
                                            <p:strVal val="#ppt_h"/>
                                          </p:val>
                                        </p:tav>
                                      </p:tavLst>
                                    </p:anim>
                                    <p:animEffect transition="in" filter="fade">
                                      <p:cBhvr>
                                        <p:cTn id="83" dur="500"/>
                                        <p:tgtEl>
                                          <p:spTgt spid="6"/>
                                        </p:tgtEl>
                                      </p:cBhvr>
                                    </p:animEffect>
                                  </p:childTnLst>
                                </p:cTn>
                              </p:par>
                            </p:childTnLst>
                          </p:cTn>
                        </p:par>
                        <p:par>
                          <p:cTn id="84" fill="hold">
                            <p:stCondLst>
                              <p:cond delay="1000"/>
                            </p:stCondLst>
                            <p:childTnLst>
                              <p:par>
                                <p:cTn id="85" presetID="53" presetClass="entr" presetSubtype="16" fill="hold" grpId="0" nodeType="afterEffect">
                                  <p:stCondLst>
                                    <p:cond delay="0"/>
                                  </p:stCondLst>
                                  <p:childTnLst>
                                    <p:set>
                                      <p:cBhvr>
                                        <p:cTn id="86" dur="1" fill="hold">
                                          <p:stCondLst>
                                            <p:cond delay="0"/>
                                          </p:stCondLst>
                                        </p:cTn>
                                        <p:tgtEl>
                                          <p:spTgt spid="138"/>
                                        </p:tgtEl>
                                        <p:attrNameLst>
                                          <p:attrName>style.visibility</p:attrName>
                                        </p:attrNameLst>
                                      </p:cBhvr>
                                      <p:to>
                                        <p:strVal val="visible"/>
                                      </p:to>
                                    </p:set>
                                    <p:anim calcmode="lin" valueType="num">
                                      <p:cBhvr>
                                        <p:cTn id="87" dur="500" fill="hold"/>
                                        <p:tgtEl>
                                          <p:spTgt spid="138"/>
                                        </p:tgtEl>
                                        <p:attrNameLst>
                                          <p:attrName>ppt_w</p:attrName>
                                        </p:attrNameLst>
                                      </p:cBhvr>
                                      <p:tavLst>
                                        <p:tav tm="0">
                                          <p:val>
                                            <p:fltVal val="0"/>
                                          </p:val>
                                        </p:tav>
                                        <p:tav tm="100000">
                                          <p:val>
                                            <p:strVal val="#ppt_w"/>
                                          </p:val>
                                        </p:tav>
                                      </p:tavLst>
                                    </p:anim>
                                    <p:anim calcmode="lin" valueType="num">
                                      <p:cBhvr>
                                        <p:cTn id="88" dur="500" fill="hold"/>
                                        <p:tgtEl>
                                          <p:spTgt spid="138"/>
                                        </p:tgtEl>
                                        <p:attrNameLst>
                                          <p:attrName>ppt_h</p:attrName>
                                        </p:attrNameLst>
                                      </p:cBhvr>
                                      <p:tavLst>
                                        <p:tav tm="0">
                                          <p:val>
                                            <p:fltVal val="0"/>
                                          </p:val>
                                        </p:tav>
                                        <p:tav tm="100000">
                                          <p:val>
                                            <p:strVal val="#ppt_h"/>
                                          </p:val>
                                        </p:tav>
                                      </p:tavLst>
                                    </p:anim>
                                    <p:animEffect transition="in" filter="fade">
                                      <p:cBhvr>
                                        <p:cTn id="89" dur="500"/>
                                        <p:tgtEl>
                                          <p:spTgt spid="13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95"/>
                                        </p:tgtEl>
                                      </p:cBhvr>
                                    </p:animEffect>
                                    <p:set>
                                      <p:cBhvr>
                                        <p:cTn id="94" dur="1" fill="hold">
                                          <p:stCondLst>
                                            <p:cond delay="499"/>
                                          </p:stCondLst>
                                        </p:cTn>
                                        <p:tgtEl>
                                          <p:spTgt spid="95"/>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02"/>
                                        </p:tgtEl>
                                      </p:cBhvr>
                                    </p:animEffect>
                                    <p:set>
                                      <p:cBhvr>
                                        <p:cTn id="97" dur="1" fill="hold">
                                          <p:stCondLst>
                                            <p:cond delay="499"/>
                                          </p:stCondLst>
                                        </p:cTn>
                                        <p:tgtEl>
                                          <p:spTgt spid="102"/>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116"/>
                                        </p:tgtEl>
                                        <p:attrNameLst>
                                          <p:attrName>style.visibility</p:attrName>
                                        </p:attrNameLst>
                                      </p:cBhvr>
                                      <p:to>
                                        <p:strVal val="visible"/>
                                      </p:to>
                                    </p:set>
                                    <p:animEffect transition="in" filter="fade">
                                      <p:cBhvr>
                                        <p:cTn id="101" dur="500"/>
                                        <p:tgtEl>
                                          <p:spTgt spid="1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21"/>
                                        </p:tgtEl>
                                        <p:attrNameLst>
                                          <p:attrName>style.visibility</p:attrName>
                                        </p:attrNameLst>
                                      </p:cBhvr>
                                      <p:to>
                                        <p:strVal val="visible"/>
                                      </p:to>
                                    </p:set>
                                    <p:animEffect transition="in" filter="fade">
                                      <p:cBhvr>
                                        <p:cTn id="104" dur="500"/>
                                        <p:tgtEl>
                                          <p:spTgt spid="121"/>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63"/>
                                        </p:tgtEl>
                                        <p:attrNameLst>
                                          <p:attrName>style.visibility</p:attrName>
                                        </p:attrNameLst>
                                      </p:cBhvr>
                                      <p:to>
                                        <p:strVal val="visible"/>
                                      </p:to>
                                    </p:set>
                                    <p:anim calcmode="lin" valueType="num">
                                      <p:cBhvr>
                                        <p:cTn id="109" dur="500" fill="hold"/>
                                        <p:tgtEl>
                                          <p:spTgt spid="63"/>
                                        </p:tgtEl>
                                        <p:attrNameLst>
                                          <p:attrName>ppt_w</p:attrName>
                                        </p:attrNameLst>
                                      </p:cBhvr>
                                      <p:tavLst>
                                        <p:tav tm="0">
                                          <p:val>
                                            <p:fltVal val="0"/>
                                          </p:val>
                                        </p:tav>
                                        <p:tav tm="100000">
                                          <p:val>
                                            <p:strVal val="#ppt_w"/>
                                          </p:val>
                                        </p:tav>
                                      </p:tavLst>
                                    </p:anim>
                                    <p:anim calcmode="lin" valueType="num">
                                      <p:cBhvr>
                                        <p:cTn id="110" dur="500" fill="hold"/>
                                        <p:tgtEl>
                                          <p:spTgt spid="63"/>
                                        </p:tgtEl>
                                        <p:attrNameLst>
                                          <p:attrName>ppt_h</p:attrName>
                                        </p:attrNameLst>
                                      </p:cBhvr>
                                      <p:tavLst>
                                        <p:tav tm="0">
                                          <p:val>
                                            <p:fltVal val="0"/>
                                          </p:val>
                                        </p:tav>
                                        <p:tav tm="100000">
                                          <p:val>
                                            <p:strVal val="#ppt_h"/>
                                          </p:val>
                                        </p:tav>
                                      </p:tavLst>
                                    </p:anim>
                                    <p:animEffect transition="in" filter="fade">
                                      <p:cBhvr>
                                        <p:cTn id="111" dur="500"/>
                                        <p:tgtEl>
                                          <p:spTgt spid="63"/>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64"/>
                                        </p:tgtEl>
                                        <p:attrNameLst>
                                          <p:attrName>style.visibility</p:attrName>
                                        </p:attrNameLst>
                                      </p:cBhvr>
                                      <p:to>
                                        <p:strVal val="visible"/>
                                      </p:to>
                                    </p:set>
                                    <p:anim calcmode="lin" valueType="num">
                                      <p:cBhvr>
                                        <p:cTn id="114" dur="500" fill="hold"/>
                                        <p:tgtEl>
                                          <p:spTgt spid="64"/>
                                        </p:tgtEl>
                                        <p:attrNameLst>
                                          <p:attrName>ppt_w</p:attrName>
                                        </p:attrNameLst>
                                      </p:cBhvr>
                                      <p:tavLst>
                                        <p:tav tm="0">
                                          <p:val>
                                            <p:fltVal val="0"/>
                                          </p:val>
                                        </p:tav>
                                        <p:tav tm="100000">
                                          <p:val>
                                            <p:strVal val="#ppt_w"/>
                                          </p:val>
                                        </p:tav>
                                      </p:tavLst>
                                    </p:anim>
                                    <p:anim calcmode="lin" valueType="num">
                                      <p:cBhvr>
                                        <p:cTn id="115" dur="500" fill="hold"/>
                                        <p:tgtEl>
                                          <p:spTgt spid="64"/>
                                        </p:tgtEl>
                                        <p:attrNameLst>
                                          <p:attrName>ppt_h</p:attrName>
                                        </p:attrNameLst>
                                      </p:cBhvr>
                                      <p:tavLst>
                                        <p:tav tm="0">
                                          <p:val>
                                            <p:fltVal val="0"/>
                                          </p:val>
                                        </p:tav>
                                        <p:tav tm="100000">
                                          <p:val>
                                            <p:strVal val="#ppt_h"/>
                                          </p:val>
                                        </p:tav>
                                      </p:tavLst>
                                    </p:anim>
                                    <p:animEffect transition="in" filter="fade">
                                      <p:cBhvr>
                                        <p:cTn id="116" dur="500"/>
                                        <p:tgtEl>
                                          <p:spTgt spid="64"/>
                                        </p:tgtEl>
                                      </p:cBhvr>
                                    </p:animEffect>
                                  </p:childTnLst>
                                </p:cTn>
                              </p:par>
                            </p:childTnLst>
                          </p:cTn>
                        </p:par>
                        <p:par>
                          <p:cTn id="117" fill="hold">
                            <p:stCondLst>
                              <p:cond delay="500"/>
                            </p:stCondLst>
                            <p:childTnLst>
                              <p:par>
                                <p:cTn id="118" presetID="53" presetClass="entr" presetSubtype="16" fill="hold" grpId="0" nodeType="afterEffect">
                                  <p:stCondLst>
                                    <p:cond delay="0"/>
                                  </p:stCondLst>
                                  <p:childTnLst>
                                    <p:set>
                                      <p:cBhvr>
                                        <p:cTn id="119" dur="1" fill="hold">
                                          <p:stCondLst>
                                            <p:cond delay="0"/>
                                          </p:stCondLst>
                                        </p:cTn>
                                        <p:tgtEl>
                                          <p:spTgt spid="65"/>
                                        </p:tgtEl>
                                        <p:attrNameLst>
                                          <p:attrName>style.visibility</p:attrName>
                                        </p:attrNameLst>
                                      </p:cBhvr>
                                      <p:to>
                                        <p:strVal val="visible"/>
                                      </p:to>
                                    </p:set>
                                    <p:anim calcmode="lin" valueType="num">
                                      <p:cBhvr>
                                        <p:cTn id="120" dur="500" fill="hold"/>
                                        <p:tgtEl>
                                          <p:spTgt spid="65"/>
                                        </p:tgtEl>
                                        <p:attrNameLst>
                                          <p:attrName>ppt_w</p:attrName>
                                        </p:attrNameLst>
                                      </p:cBhvr>
                                      <p:tavLst>
                                        <p:tav tm="0">
                                          <p:val>
                                            <p:fltVal val="0"/>
                                          </p:val>
                                        </p:tav>
                                        <p:tav tm="100000">
                                          <p:val>
                                            <p:strVal val="#ppt_w"/>
                                          </p:val>
                                        </p:tav>
                                      </p:tavLst>
                                    </p:anim>
                                    <p:anim calcmode="lin" valueType="num">
                                      <p:cBhvr>
                                        <p:cTn id="121" dur="500" fill="hold"/>
                                        <p:tgtEl>
                                          <p:spTgt spid="65"/>
                                        </p:tgtEl>
                                        <p:attrNameLst>
                                          <p:attrName>ppt_h</p:attrName>
                                        </p:attrNameLst>
                                      </p:cBhvr>
                                      <p:tavLst>
                                        <p:tav tm="0">
                                          <p:val>
                                            <p:fltVal val="0"/>
                                          </p:val>
                                        </p:tav>
                                        <p:tav tm="100000">
                                          <p:val>
                                            <p:strVal val="#ppt_h"/>
                                          </p:val>
                                        </p:tav>
                                      </p:tavLst>
                                    </p:anim>
                                    <p:animEffect transition="in" filter="fade">
                                      <p:cBhvr>
                                        <p:cTn id="122" dur="500"/>
                                        <p:tgtEl>
                                          <p:spTgt spid="65"/>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66"/>
                                        </p:tgtEl>
                                        <p:attrNameLst>
                                          <p:attrName>style.visibility</p:attrName>
                                        </p:attrNameLst>
                                      </p:cBhvr>
                                      <p:to>
                                        <p:strVal val="visible"/>
                                      </p:to>
                                    </p:set>
                                    <p:anim calcmode="lin" valueType="num">
                                      <p:cBhvr>
                                        <p:cTn id="125" dur="500" fill="hold"/>
                                        <p:tgtEl>
                                          <p:spTgt spid="66"/>
                                        </p:tgtEl>
                                        <p:attrNameLst>
                                          <p:attrName>ppt_w</p:attrName>
                                        </p:attrNameLst>
                                      </p:cBhvr>
                                      <p:tavLst>
                                        <p:tav tm="0">
                                          <p:val>
                                            <p:fltVal val="0"/>
                                          </p:val>
                                        </p:tav>
                                        <p:tav tm="100000">
                                          <p:val>
                                            <p:strVal val="#ppt_w"/>
                                          </p:val>
                                        </p:tav>
                                      </p:tavLst>
                                    </p:anim>
                                    <p:anim calcmode="lin" valueType="num">
                                      <p:cBhvr>
                                        <p:cTn id="126" dur="500" fill="hold"/>
                                        <p:tgtEl>
                                          <p:spTgt spid="66"/>
                                        </p:tgtEl>
                                        <p:attrNameLst>
                                          <p:attrName>ppt_h</p:attrName>
                                        </p:attrNameLst>
                                      </p:cBhvr>
                                      <p:tavLst>
                                        <p:tav tm="0">
                                          <p:val>
                                            <p:fltVal val="0"/>
                                          </p:val>
                                        </p:tav>
                                        <p:tav tm="100000">
                                          <p:val>
                                            <p:strVal val="#ppt_h"/>
                                          </p:val>
                                        </p:tav>
                                      </p:tavLst>
                                    </p:anim>
                                    <p:animEffect transition="in" filter="fade">
                                      <p:cBhvr>
                                        <p:cTn id="127" dur="500"/>
                                        <p:tgtEl>
                                          <p:spTgt spid="66"/>
                                        </p:tgtEl>
                                      </p:cBhvr>
                                    </p:animEffect>
                                  </p:childTnLst>
                                </p:cTn>
                              </p:par>
                            </p:childTnLst>
                          </p:cTn>
                        </p:par>
                      </p:childTnLst>
                    </p:cTn>
                  </p:par>
                  <p:par>
                    <p:cTn id="128" fill="hold">
                      <p:stCondLst>
                        <p:cond delay="indefinite"/>
                      </p:stCondLst>
                      <p:childTnLst>
                        <p:par>
                          <p:cTn id="129" fill="hold">
                            <p:stCondLst>
                              <p:cond delay="0"/>
                            </p:stCondLst>
                            <p:childTnLst>
                              <p:par>
                                <p:cTn id="130" presetID="17" presetClass="entr" presetSubtype="10" fill="hold" grpId="0" nodeType="clickEffect">
                                  <p:stCondLst>
                                    <p:cond delay="0"/>
                                  </p:stCondLst>
                                  <p:childTnLst>
                                    <p:set>
                                      <p:cBhvr>
                                        <p:cTn id="131" dur="1" fill="hold">
                                          <p:stCondLst>
                                            <p:cond delay="0"/>
                                          </p:stCondLst>
                                        </p:cTn>
                                        <p:tgtEl>
                                          <p:spTgt spid="75"/>
                                        </p:tgtEl>
                                        <p:attrNameLst>
                                          <p:attrName>style.visibility</p:attrName>
                                        </p:attrNameLst>
                                      </p:cBhvr>
                                      <p:to>
                                        <p:strVal val="visible"/>
                                      </p:to>
                                    </p:set>
                                    <p:anim calcmode="lin" valueType="num">
                                      <p:cBhvr>
                                        <p:cTn id="132" dur="500" fill="hold"/>
                                        <p:tgtEl>
                                          <p:spTgt spid="75"/>
                                        </p:tgtEl>
                                        <p:attrNameLst>
                                          <p:attrName>ppt_w</p:attrName>
                                        </p:attrNameLst>
                                      </p:cBhvr>
                                      <p:tavLst>
                                        <p:tav tm="0">
                                          <p:val>
                                            <p:fltVal val="0"/>
                                          </p:val>
                                        </p:tav>
                                        <p:tav tm="100000">
                                          <p:val>
                                            <p:strVal val="#ppt_w"/>
                                          </p:val>
                                        </p:tav>
                                      </p:tavLst>
                                    </p:anim>
                                    <p:anim calcmode="lin" valueType="num">
                                      <p:cBhvr>
                                        <p:cTn id="133" dur="500" fill="hold"/>
                                        <p:tgtEl>
                                          <p:spTgt spid="75"/>
                                        </p:tgtEl>
                                        <p:attrNameLst>
                                          <p:attrName>ppt_h</p:attrName>
                                        </p:attrNameLst>
                                      </p:cBhvr>
                                      <p:tavLst>
                                        <p:tav tm="0">
                                          <p:val>
                                            <p:strVal val="#ppt_h"/>
                                          </p:val>
                                        </p:tav>
                                        <p:tav tm="100000">
                                          <p:val>
                                            <p:strVal val="#ppt_h"/>
                                          </p:val>
                                        </p:tav>
                                      </p:tavLst>
                                    </p:anim>
                                  </p:childTnLst>
                                </p:cTn>
                              </p:par>
                              <p:par>
                                <p:cTn id="134" presetID="17" presetClass="entr" presetSubtype="10" fill="hold" grpId="0" nodeType="withEffect">
                                  <p:stCondLst>
                                    <p:cond delay="0"/>
                                  </p:stCondLst>
                                  <p:childTnLst>
                                    <p:set>
                                      <p:cBhvr>
                                        <p:cTn id="135" dur="1" fill="hold">
                                          <p:stCondLst>
                                            <p:cond delay="0"/>
                                          </p:stCondLst>
                                        </p:cTn>
                                        <p:tgtEl>
                                          <p:spTgt spid="82"/>
                                        </p:tgtEl>
                                        <p:attrNameLst>
                                          <p:attrName>style.visibility</p:attrName>
                                        </p:attrNameLst>
                                      </p:cBhvr>
                                      <p:to>
                                        <p:strVal val="visible"/>
                                      </p:to>
                                    </p:set>
                                    <p:anim calcmode="lin" valueType="num">
                                      <p:cBhvr>
                                        <p:cTn id="136" dur="500" fill="hold"/>
                                        <p:tgtEl>
                                          <p:spTgt spid="82"/>
                                        </p:tgtEl>
                                        <p:attrNameLst>
                                          <p:attrName>ppt_w</p:attrName>
                                        </p:attrNameLst>
                                      </p:cBhvr>
                                      <p:tavLst>
                                        <p:tav tm="0">
                                          <p:val>
                                            <p:fltVal val="0"/>
                                          </p:val>
                                        </p:tav>
                                        <p:tav tm="100000">
                                          <p:val>
                                            <p:strVal val="#ppt_w"/>
                                          </p:val>
                                        </p:tav>
                                      </p:tavLst>
                                    </p:anim>
                                    <p:anim calcmode="lin" valueType="num">
                                      <p:cBhvr>
                                        <p:cTn id="137" dur="500" fill="hold"/>
                                        <p:tgtEl>
                                          <p:spTgt spid="82"/>
                                        </p:tgtEl>
                                        <p:attrNameLst>
                                          <p:attrName>ppt_h</p:attrName>
                                        </p:attrNameLst>
                                      </p:cBhvr>
                                      <p:tavLst>
                                        <p:tav tm="0">
                                          <p:val>
                                            <p:strVal val="#ppt_h"/>
                                          </p:val>
                                        </p:tav>
                                        <p:tav tm="100000">
                                          <p:val>
                                            <p:strVal val="#ppt_h"/>
                                          </p:val>
                                        </p:tav>
                                      </p:tavLst>
                                    </p:anim>
                                  </p:childTnLst>
                                </p:cTn>
                              </p:par>
                            </p:childTnLst>
                          </p:cTn>
                        </p:par>
                        <p:par>
                          <p:cTn id="138" fill="hold">
                            <p:stCondLst>
                              <p:cond delay="500"/>
                            </p:stCondLst>
                            <p:childTnLst>
                              <p:par>
                                <p:cTn id="139" presetID="53" presetClass="entr" presetSubtype="16" fill="hold" grpId="0" nodeType="afterEffect">
                                  <p:stCondLst>
                                    <p:cond delay="0"/>
                                  </p:stCondLst>
                                  <p:childTnLst>
                                    <p:set>
                                      <p:cBhvr>
                                        <p:cTn id="140" dur="1" fill="hold">
                                          <p:stCondLst>
                                            <p:cond delay="0"/>
                                          </p:stCondLst>
                                        </p:cTn>
                                        <p:tgtEl>
                                          <p:spTgt spid="134"/>
                                        </p:tgtEl>
                                        <p:attrNameLst>
                                          <p:attrName>style.visibility</p:attrName>
                                        </p:attrNameLst>
                                      </p:cBhvr>
                                      <p:to>
                                        <p:strVal val="visible"/>
                                      </p:to>
                                    </p:set>
                                    <p:anim calcmode="lin" valueType="num">
                                      <p:cBhvr>
                                        <p:cTn id="141" dur="500" fill="hold"/>
                                        <p:tgtEl>
                                          <p:spTgt spid="134"/>
                                        </p:tgtEl>
                                        <p:attrNameLst>
                                          <p:attrName>ppt_w</p:attrName>
                                        </p:attrNameLst>
                                      </p:cBhvr>
                                      <p:tavLst>
                                        <p:tav tm="0">
                                          <p:val>
                                            <p:fltVal val="0"/>
                                          </p:val>
                                        </p:tav>
                                        <p:tav tm="100000">
                                          <p:val>
                                            <p:strVal val="#ppt_w"/>
                                          </p:val>
                                        </p:tav>
                                      </p:tavLst>
                                    </p:anim>
                                    <p:anim calcmode="lin" valueType="num">
                                      <p:cBhvr>
                                        <p:cTn id="142" dur="500" fill="hold"/>
                                        <p:tgtEl>
                                          <p:spTgt spid="134"/>
                                        </p:tgtEl>
                                        <p:attrNameLst>
                                          <p:attrName>ppt_h</p:attrName>
                                        </p:attrNameLst>
                                      </p:cBhvr>
                                      <p:tavLst>
                                        <p:tav tm="0">
                                          <p:val>
                                            <p:fltVal val="0"/>
                                          </p:val>
                                        </p:tav>
                                        <p:tav tm="100000">
                                          <p:val>
                                            <p:strVal val="#ppt_h"/>
                                          </p:val>
                                        </p:tav>
                                      </p:tavLst>
                                    </p:anim>
                                    <p:animEffect transition="in" filter="fade">
                                      <p:cBhvr>
                                        <p:cTn id="143" dur="500"/>
                                        <p:tgtEl>
                                          <p:spTgt spid="134"/>
                                        </p:tgtEl>
                                      </p:cBhvr>
                                    </p:animEffect>
                                  </p:childTnLst>
                                </p:cTn>
                              </p:par>
                            </p:childTnLst>
                          </p:cTn>
                        </p:par>
                        <p:par>
                          <p:cTn id="144" fill="hold">
                            <p:stCondLst>
                              <p:cond delay="1000"/>
                            </p:stCondLst>
                            <p:childTnLst>
                              <p:par>
                                <p:cTn id="145" presetID="53" presetClass="entr" presetSubtype="16" fill="hold" grpId="0" nodeType="afterEffect">
                                  <p:stCondLst>
                                    <p:cond delay="0"/>
                                  </p:stCondLst>
                                  <p:childTnLst>
                                    <p:set>
                                      <p:cBhvr>
                                        <p:cTn id="146" dur="1" fill="hold">
                                          <p:stCondLst>
                                            <p:cond delay="0"/>
                                          </p:stCondLst>
                                        </p:cTn>
                                        <p:tgtEl>
                                          <p:spTgt spid="139"/>
                                        </p:tgtEl>
                                        <p:attrNameLst>
                                          <p:attrName>style.visibility</p:attrName>
                                        </p:attrNameLst>
                                      </p:cBhvr>
                                      <p:to>
                                        <p:strVal val="visible"/>
                                      </p:to>
                                    </p:set>
                                    <p:anim calcmode="lin" valueType="num">
                                      <p:cBhvr>
                                        <p:cTn id="147" dur="500" fill="hold"/>
                                        <p:tgtEl>
                                          <p:spTgt spid="139"/>
                                        </p:tgtEl>
                                        <p:attrNameLst>
                                          <p:attrName>ppt_w</p:attrName>
                                        </p:attrNameLst>
                                      </p:cBhvr>
                                      <p:tavLst>
                                        <p:tav tm="0">
                                          <p:val>
                                            <p:fltVal val="0"/>
                                          </p:val>
                                        </p:tav>
                                        <p:tav tm="100000">
                                          <p:val>
                                            <p:strVal val="#ppt_w"/>
                                          </p:val>
                                        </p:tav>
                                      </p:tavLst>
                                    </p:anim>
                                    <p:anim calcmode="lin" valueType="num">
                                      <p:cBhvr>
                                        <p:cTn id="148" dur="500" fill="hold"/>
                                        <p:tgtEl>
                                          <p:spTgt spid="139"/>
                                        </p:tgtEl>
                                        <p:attrNameLst>
                                          <p:attrName>ppt_h</p:attrName>
                                        </p:attrNameLst>
                                      </p:cBhvr>
                                      <p:tavLst>
                                        <p:tav tm="0">
                                          <p:val>
                                            <p:fltVal val="0"/>
                                          </p:val>
                                        </p:tav>
                                        <p:tav tm="100000">
                                          <p:val>
                                            <p:strVal val="#ppt_h"/>
                                          </p:val>
                                        </p:tav>
                                      </p:tavLst>
                                    </p:anim>
                                    <p:animEffect transition="in" filter="fade">
                                      <p:cBhvr>
                                        <p:cTn id="149" dur="500"/>
                                        <p:tgtEl>
                                          <p:spTgt spid="13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grpId="1" nodeType="clickEffect">
                                  <p:stCondLst>
                                    <p:cond delay="0"/>
                                  </p:stCondLst>
                                  <p:childTnLst>
                                    <p:animEffect transition="out" filter="fade">
                                      <p:cBhvr>
                                        <p:cTn id="153" dur="500"/>
                                        <p:tgtEl>
                                          <p:spTgt spid="96"/>
                                        </p:tgtEl>
                                      </p:cBhvr>
                                    </p:animEffect>
                                    <p:set>
                                      <p:cBhvr>
                                        <p:cTn id="154" dur="1" fill="hold">
                                          <p:stCondLst>
                                            <p:cond delay="499"/>
                                          </p:stCondLst>
                                        </p:cTn>
                                        <p:tgtEl>
                                          <p:spTgt spid="96"/>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103"/>
                                        </p:tgtEl>
                                      </p:cBhvr>
                                    </p:animEffect>
                                    <p:set>
                                      <p:cBhvr>
                                        <p:cTn id="157" dur="1" fill="hold">
                                          <p:stCondLst>
                                            <p:cond delay="499"/>
                                          </p:stCondLst>
                                        </p:cTn>
                                        <p:tgtEl>
                                          <p:spTgt spid="103"/>
                                        </p:tgtEl>
                                        <p:attrNameLst>
                                          <p:attrName>style.visibility</p:attrName>
                                        </p:attrNameLst>
                                      </p:cBhvr>
                                      <p:to>
                                        <p:strVal val="hidden"/>
                                      </p:to>
                                    </p:set>
                                  </p:childTnLst>
                                </p:cTn>
                              </p:par>
                            </p:childTnLst>
                          </p:cTn>
                        </p:par>
                        <p:par>
                          <p:cTn id="158" fill="hold">
                            <p:stCondLst>
                              <p:cond delay="500"/>
                            </p:stCondLst>
                            <p:childTnLst>
                              <p:par>
                                <p:cTn id="159" presetID="10" presetClass="entr" presetSubtype="0" fill="hold" grpId="0" nodeType="afterEffect">
                                  <p:stCondLst>
                                    <p:cond delay="0"/>
                                  </p:stCondLst>
                                  <p:childTnLst>
                                    <p:set>
                                      <p:cBhvr>
                                        <p:cTn id="160" dur="1" fill="hold">
                                          <p:stCondLst>
                                            <p:cond delay="0"/>
                                          </p:stCondLst>
                                        </p:cTn>
                                        <p:tgtEl>
                                          <p:spTgt spid="117"/>
                                        </p:tgtEl>
                                        <p:attrNameLst>
                                          <p:attrName>style.visibility</p:attrName>
                                        </p:attrNameLst>
                                      </p:cBhvr>
                                      <p:to>
                                        <p:strVal val="visible"/>
                                      </p:to>
                                    </p:set>
                                    <p:animEffect transition="in" filter="fade">
                                      <p:cBhvr>
                                        <p:cTn id="161" dur="500"/>
                                        <p:tgtEl>
                                          <p:spTgt spid="117"/>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22"/>
                                        </p:tgtEl>
                                        <p:attrNameLst>
                                          <p:attrName>style.visibility</p:attrName>
                                        </p:attrNameLst>
                                      </p:cBhvr>
                                      <p:to>
                                        <p:strVal val="visible"/>
                                      </p:to>
                                    </p:set>
                                    <p:animEffect transition="in" filter="fade">
                                      <p:cBhvr>
                                        <p:cTn id="164" dur="500"/>
                                        <p:tgtEl>
                                          <p:spTgt spid="122"/>
                                        </p:tgtEl>
                                      </p:cBhvr>
                                    </p:animEffect>
                                  </p:childTnLst>
                                </p:cTn>
                              </p:par>
                            </p:childTnLst>
                          </p:cTn>
                        </p:par>
                      </p:childTnLst>
                    </p:cTn>
                  </p:par>
                  <p:par>
                    <p:cTn id="165" fill="hold">
                      <p:stCondLst>
                        <p:cond delay="indefinite"/>
                      </p:stCondLst>
                      <p:childTnLst>
                        <p:par>
                          <p:cTn id="166" fill="hold">
                            <p:stCondLst>
                              <p:cond delay="0"/>
                            </p:stCondLst>
                            <p:childTnLst>
                              <p:par>
                                <p:cTn id="167" presetID="53" presetClass="entr" presetSubtype="16" fill="hold" grpId="0" nodeType="clickEffect">
                                  <p:stCondLst>
                                    <p:cond delay="0"/>
                                  </p:stCondLst>
                                  <p:childTnLst>
                                    <p:set>
                                      <p:cBhvr>
                                        <p:cTn id="168" dur="1" fill="hold">
                                          <p:stCondLst>
                                            <p:cond delay="0"/>
                                          </p:stCondLst>
                                        </p:cTn>
                                        <p:tgtEl>
                                          <p:spTgt spid="70"/>
                                        </p:tgtEl>
                                        <p:attrNameLst>
                                          <p:attrName>style.visibility</p:attrName>
                                        </p:attrNameLst>
                                      </p:cBhvr>
                                      <p:to>
                                        <p:strVal val="visible"/>
                                      </p:to>
                                    </p:set>
                                    <p:anim calcmode="lin" valueType="num">
                                      <p:cBhvr>
                                        <p:cTn id="169" dur="500" fill="hold"/>
                                        <p:tgtEl>
                                          <p:spTgt spid="70"/>
                                        </p:tgtEl>
                                        <p:attrNameLst>
                                          <p:attrName>ppt_w</p:attrName>
                                        </p:attrNameLst>
                                      </p:cBhvr>
                                      <p:tavLst>
                                        <p:tav tm="0">
                                          <p:val>
                                            <p:fltVal val="0"/>
                                          </p:val>
                                        </p:tav>
                                        <p:tav tm="100000">
                                          <p:val>
                                            <p:strVal val="#ppt_w"/>
                                          </p:val>
                                        </p:tav>
                                      </p:tavLst>
                                    </p:anim>
                                    <p:anim calcmode="lin" valueType="num">
                                      <p:cBhvr>
                                        <p:cTn id="170" dur="500" fill="hold"/>
                                        <p:tgtEl>
                                          <p:spTgt spid="70"/>
                                        </p:tgtEl>
                                        <p:attrNameLst>
                                          <p:attrName>ppt_h</p:attrName>
                                        </p:attrNameLst>
                                      </p:cBhvr>
                                      <p:tavLst>
                                        <p:tav tm="0">
                                          <p:val>
                                            <p:fltVal val="0"/>
                                          </p:val>
                                        </p:tav>
                                        <p:tav tm="100000">
                                          <p:val>
                                            <p:strVal val="#ppt_h"/>
                                          </p:val>
                                        </p:tav>
                                      </p:tavLst>
                                    </p:anim>
                                    <p:animEffect transition="in" filter="fade">
                                      <p:cBhvr>
                                        <p:cTn id="171" dur="500"/>
                                        <p:tgtEl>
                                          <p:spTgt spid="70"/>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71"/>
                                        </p:tgtEl>
                                        <p:attrNameLst>
                                          <p:attrName>style.visibility</p:attrName>
                                        </p:attrNameLst>
                                      </p:cBhvr>
                                      <p:to>
                                        <p:strVal val="visible"/>
                                      </p:to>
                                    </p:set>
                                    <p:anim calcmode="lin" valueType="num">
                                      <p:cBhvr>
                                        <p:cTn id="174" dur="500" fill="hold"/>
                                        <p:tgtEl>
                                          <p:spTgt spid="71"/>
                                        </p:tgtEl>
                                        <p:attrNameLst>
                                          <p:attrName>ppt_w</p:attrName>
                                        </p:attrNameLst>
                                      </p:cBhvr>
                                      <p:tavLst>
                                        <p:tav tm="0">
                                          <p:val>
                                            <p:fltVal val="0"/>
                                          </p:val>
                                        </p:tav>
                                        <p:tav tm="100000">
                                          <p:val>
                                            <p:strVal val="#ppt_w"/>
                                          </p:val>
                                        </p:tav>
                                      </p:tavLst>
                                    </p:anim>
                                    <p:anim calcmode="lin" valueType="num">
                                      <p:cBhvr>
                                        <p:cTn id="175" dur="500" fill="hold"/>
                                        <p:tgtEl>
                                          <p:spTgt spid="71"/>
                                        </p:tgtEl>
                                        <p:attrNameLst>
                                          <p:attrName>ppt_h</p:attrName>
                                        </p:attrNameLst>
                                      </p:cBhvr>
                                      <p:tavLst>
                                        <p:tav tm="0">
                                          <p:val>
                                            <p:fltVal val="0"/>
                                          </p:val>
                                        </p:tav>
                                        <p:tav tm="100000">
                                          <p:val>
                                            <p:strVal val="#ppt_h"/>
                                          </p:val>
                                        </p:tav>
                                      </p:tavLst>
                                    </p:anim>
                                    <p:animEffect transition="in" filter="fade">
                                      <p:cBhvr>
                                        <p:cTn id="176" dur="500"/>
                                        <p:tgtEl>
                                          <p:spTgt spid="71"/>
                                        </p:tgtEl>
                                      </p:cBhvr>
                                    </p:animEffect>
                                  </p:childTnLst>
                                </p:cTn>
                              </p:par>
                            </p:childTnLst>
                          </p:cTn>
                        </p:par>
                        <p:par>
                          <p:cTn id="177" fill="hold">
                            <p:stCondLst>
                              <p:cond delay="500"/>
                            </p:stCondLst>
                            <p:childTnLst>
                              <p:par>
                                <p:cTn id="178" presetID="53" presetClass="entr" presetSubtype="16" fill="hold" grpId="0" nodeType="afterEffect">
                                  <p:stCondLst>
                                    <p:cond delay="0"/>
                                  </p:stCondLst>
                                  <p:childTnLst>
                                    <p:set>
                                      <p:cBhvr>
                                        <p:cTn id="179" dur="1" fill="hold">
                                          <p:stCondLst>
                                            <p:cond delay="0"/>
                                          </p:stCondLst>
                                        </p:cTn>
                                        <p:tgtEl>
                                          <p:spTgt spid="72"/>
                                        </p:tgtEl>
                                        <p:attrNameLst>
                                          <p:attrName>style.visibility</p:attrName>
                                        </p:attrNameLst>
                                      </p:cBhvr>
                                      <p:to>
                                        <p:strVal val="visible"/>
                                      </p:to>
                                    </p:set>
                                    <p:anim calcmode="lin" valueType="num">
                                      <p:cBhvr>
                                        <p:cTn id="180" dur="500" fill="hold"/>
                                        <p:tgtEl>
                                          <p:spTgt spid="72"/>
                                        </p:tgtEl>
                                        <p:attrNameLst>
                                          <p:attrName>ppt_w</p:attrName>
                                        </p:attrNameLst>
                                      </p:cBhvr>
                                      <p:tavLst>
                                        <p:tav tm="0">
                                          <p:val>
                                            <p:fltVal val="0"/>
                                          </p:val>
                                        </p:tav>
                                        <p:tav tm="100000">
                                          <p:val>
                                            <p:strVal val="#ppt_w"/>
                                          </p:val>
                                        </p:tav>
                                      </p:tavLst>
                                    </p:anim>
                                    <p:anim calcmode="lin" valueType="num">
                                      <p:cBhvr>
                                        <p:cTn id="181" dur="500" fill="hold"/>
                                        <p:tgtEl>
                                          <p:spTgt spid="72"/>
                                        </p:tgtEl>
                                        <p:attrNameLst>
                                          <p:attrName>ppt_h</p:attrName>
                                        </p:attrNameLst>
                                      </p:cBhvr>
                                      <p:tavLst>
                                        <p:tav tm="0">
                                          <p:val>
                                            <p:fltVal val="0"/>
                                          </p:val>
                                        </p:tav>
                                        <p:tav tm="100000">
                                          <p:val>
                                            <p:strVal val="#ppt_h"/>
                                          </p:val>
                                        </p:tav>
                                      </p:tavLst>
                                    </p:anim>
                                    <p:animEffect transition="in" filter="fade">
                                      <p:cBhvr>
                                        <p:cTn id="182" dur="500"/>
                                        <p:tgtEl>
                                          <p:spTgt spid="7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73"/>
                                        </p:tgtEl>
                                        <p:attrNameLst>
                                          <p:attrName>style.visibility</p:attrName>
                                        </p:attrNameLst>
                                      </p:cBhvr>
                                      <p:to>
                                        <p:strVal val="visible"/>
                                      </p:to>
                                    </p:set>
                                    <p:anim calcmode="lin" valueType="num">
                                      <p:cBhvr>
                                        <p:cTn id="185" dur="500" fill="hold"/>
                                        <p:tgtEl>
                                          <p:spTgt spid="73"/>
                                        </p:tgtEl>
                                        <p:attrNameLst>
                                          <p:attrName>ppt_w</p:attrName>
                                        </p:attrNameLst>
                                      </p:cBhvr>
                                      <p:tavLst>
                                        <p:tav tm="0">
                                          <p:val>
                                            <p:fltVal val="0"/>
                                          </p:val>
                                        </p:tav>
                                        <p:tav tm="100000">
                                          <p:val>
                                            <p:strVal val="#ppt_w"/>
                                          </p:val>
                                        </p:tav>
                                      </p:tavLst>
                                    </p:anim>
                                    <p:anim calcmode="lin" valueType="num">
                                      <p:cBhvr>
                                        <p:cTn id="186" dur="500" fill="hold"/>
                                        <p:tgtEl>
                                          <p:spTgt spid="73"/>
                                        </p:tgtEl>
                                        <p:attrNameLst>
                                          <p:attrName>ppt_h</p:attrName>
                                        </p:attrNameLst>
                                      </p:cBhvr>
                                      <p:tavLst>
                                        <p:tav tm="0">
                                          <p:val>
                                            <p:fltVal val="0"/>
                                          </p:val>
                                        </p:tav>
                                        <p:tav tm="100000">
                                          <p:val>
                                            <p:strVal val="#ppt_h"/>
                                          </p:val>
                                        </p:tav>
                                      </p:tavLst>
                                    </p:anim>
                                    <p:animEffect transition="in" filter="fade">
                                      <p:cBhvr>
                                        <p:cTn id="187" dur="500"/>
                                        <p:tgtEl>
                                          <p:spTgt spid="73"/>
                                        </p:tgtEl>
                                      </p:cBhvr>
                                    </p:animEffect>
                                  </p:childTnLst>
                                </p:cTn>
                              </p:par>
                            </p:childTnLst>
                          </p:cTn>
                        </p:par>
                      </p:childTnLst>
                    </p:cTn>
                  </p:par>
                  <p:par>
                    <p:cTn id="188" fill="hold">
                      <p:stCondLst>
                        <p:cond delay="indefinite"/>
                      </p:stCondLst>
                      <p:childTnLst>
                        <p:par>
                          <p:cTn id="189" fill="hold">
                            <p:stCondLst>
                              <p:cond delay="0"/>
                            </p:stCondLst>
                            <p:childTnLst>
                              <p:par>
                                <p:cTn id="190" presetID="17" presetClass="entr" presetSubtype="10" fill="hold" grpId="0" nodeType="clickEffect">
                                  <p:stCondLst>
                                    <p:cond delay="0"/>
                                  </p:stCondLst>
                                  <p:childTnLst>
                                    <p:set>
                                      <p:cBhvr>
                                        <p:cTn id="191" dur="1" fill="hold">
                                          <p:stCondLst>
                                            <p:cond delay="0"/>
                                          </p:stCondLst>
                                        </p:cTn>
                                        <p:tgtEl>
                                          <p:spTgt spid="76"/>
                                        </p:tgtEl>
                                        <p:attrNameLst>
                                          <p:attrName>style.visibility</p:attrName>
                                        </p:attrNameLst>
                                      </p:cBhvr>
                                      <p:to>
                                        <p:strVal val="visible"/>
                                      </p:to>
                                    </p:set>
                                    <p:anim calcmode="lin" valueType="num">
                                      <p:cBhvr>
                                        <p:cTn id="192" dur="500" fill="hold"/>
                                        <p:tgtEl>
                                          <p:spTgt spid="76"/>
                                        </p:tgtEl>
                                        <p:attrNameLst>
                                          <p:attrName>ppt_w</p:attrName>
                                        </p:attrNameLst>
                                      </p:cBhvr>
                                      <p:tavLst>
                                        <p:tav tm="0">
                                          <p:val>
                                            <p:fltVal val="0"/>
                                          </p:val>
                                        </p:tav>
                                        <p:tav tm="100000">
                                          <p:val>
                                            <p:strVal val="#ppt_w"/>
                                          </p:val>
                                        </p:tav>
                                      </p:tavLst>
                                    </p:anim>
                                    <p:anim calcmode="lin" valueType="num">
                                      <p:cBhvr>
                                        <p:cTn id="193" dur="500" fill="hold"/>
                                        <p:tgtEl>
                                          <p:spTgt spid="76"/>
                                        </p:tgtEl>
                                        <p:attrNameLst>
                                          <p:attrName>ppt_h</p:attrName>
                                        </p:attrNameLst>
                                      </p:cBhvr>
                                      <p:tavLst>
                                        <p:tav tm="0">
                                          <p:val>
                                            <p:strVal val="#ppt_h"/>
                                          </p:val>
                                        </p:tav>
                                        <p:tav tm="100000">
                                          <p:val>
                                            <p:strVal val="#ppt_h"/>
                                          </p:val>
                                        </p:tav>
                                      </p:tavLst>
                                    </p:anim>
                                  </p:childTnLst>
                                </p:cTn>
                              </p:par>
                              <p:par>
                                <p:cTn id="194" presetID="17" presetClass="entr" presetSubtype="10" fill="hold" grpId="0" nodeType="withEffect">
                                  <p:stCondLst>
                                    <p:cond delay="0"/>
                                  </p:stCondLst>
                                  <p:childTnLst>
                                    <p:set>
                                      <p:cBhvr>
                                        <p:cTn id="195" dur="1" fill="hold">
                                          <p:stCondLst>
                                            <p:cond delay="0"/>
                                          </p:stCondLst>
                                        </p:cTn>
                                        <p:tgtEl>
                                          <p:spTgt spid="83"/>
                                        </p:tgtEl>
                                        <p:attrNameLst>
                                          <p:attrName>style.visibility</p:attrName>
                                        </p:attrNameLst>
                                      </p:cBhvr>
                                      <p:to>
                                        <p:strVal val="visible"/>
                                      </p:to>
                                    </p:set>
                                    <p:anim calcmode="lin" valueType="num">
                                      <p:cBhvr>
                                        <p:cTn id="196" dur="500" fill="hold"/>
                                        <p:tgtEl>
                                          <p:spTgt spid="83"/>
                                        </p:tgtEl>
                                        <p:attrNameLst>
                                          <p:attrName>ppt_w</p:attrName>
                                        </p:attrNameLst>
                                      </p:cBhvr>
                                      <p:tavLst>
                                        <p:tav tm="0">
                                          <p:val>
                                            <p:fltVal val="0"/>
                                          </p:val>
                                        </p:tav>
                                        <p:tav tm="100000">
                                          <p:val>
                                            <p:strVal val="#ppt_w"/>
                                          </p:val>
                                        </p:tav>
                                      </p:tavLst>
                                    </p:anim>
                                    <p:anim calcmode="lin" valueType="num">
                                      <p:cBhvr>
                                        <p:cTn id="197" dur="500" fill="hold"/>
                                        <p:tgtEl>
                                          <p:spTgt spid="83"/>
                                        </p:tgtEl>
                                        <p:attrNameLst>
                                          <p:attrName>ppt_h</p:attrName>
                                        </p:attrNameLst>
                                      </p:cBhvr>
                                      <p:tavLst>
                                        <p:tav tm="0">
                                          <p:val>
                                            <p:strVal val="#ppt_h"/>
                                          </p:val>
                                        </p:tav>
                                        <p:tav tm="100000">
                                          <p:val>
                                            <p:strVal val="#ppt_h"/>
                                          </p:val>
                                        </p:tav>
                                      </p:tavLst>
                                    </p:anim>
                                  </p:childTnLst>
                                </p:cTn>
                              </p:par>
                            </p:childTnLst>
                          </p:cTn>
                        </p:par>
                        <p:par>
                          <p:cTn id="198" fill="hold">
                            <p:stCondLst>
                              <p:cond delay="500"/>
                            </p:stCondLst>
                            <p:childTnLst>
                              <p:par>
                                <p:cTn id="199" presetID="53" presetClass="entr" presetSubtype="16" fill="hold" grpId="0" nodeType="afterEffect">
                                  <p:stCondLst>
                                    <p:cond delay="0"/>
                                  </p:stCondLst>
                                  <p:childTnLst>
                                    <p:set>
                                      <p:cBhvr>
                                        <p:cTn id="200" dur="1" fill="hold">
                                          <p:stCondLst>
                                            <p:cond delay="0"/>
                                          </p:stCondLst>
                                        </p:cTn>
                                        <p:tgtEl>
                                          <p:spTgt spid="135"/>
                                        </p:tgtEl>
                                        <p:attrNameLst>
                                          <p:attrName>style.visibility</p:attrName>
                                        </p:attrNameLst>
                                      </p:cBhvr>
                                      <p:to>
                                        <p:strVal val="visible"/>
                                      </p:to>
                                    </p:set>
                                    <p:anim calcmode="lin" valueType="num">
                                      <p:cBhvr>
                                        <p:cTn id="201" dur="500" fill="hold"/>
                                        <p:tgtEl>
                                          <p:spTgt spid="135"/>
                                        </p:tgtEl>
                                        <p:attrNameLst>
                                          <p:attrName>ppt_w</p:attrName>
                                        </p:attrNameLst>
                                      </p:cBhvr>
                                      <p:tavLst>
                                        <p:tav tm="0">
                                          <p:val>
                                            <p:fltVal val="0"/>
                                          </p:val>
                                        </p:tav>
                                        <p:tav tm="100000">
                                          <p:val>
                                            <p:strVal val="#ppt_w"/>
                                          </p:val>
                                        </p:tav>
                                      </p:tavLst>
                                    </p:anim>
                                    <p:anim calcmode="lin" valueType="num">
                                      <p:cBhvr>
                                        <p:cTn id="202" dur="500" fill="hold"/>
                                        <p:tgtEl>
                                          <p:spTgt spid="135"/>
                                        </p:tgtEl>
                                        <p:attrNameLst>
                                          <p:attrName>ppt_h</p:attrName>
                                        </p:attrNameLst>
                                      </p:cBhvr>
                                      <p:tavLst>
                                        <p:tav tm="0">
                                          <p:val>
                                            <p:fltVal val="0"/>
                                          </p:val>
                                        </p:tav>
                                        <p:tav tm="100000">
                                          <p:val>
                                            <p:strVal val="#ppt_h"/>
                                          </p:val>
                                        </p:tav>
                                      </p:tavLst>
                                    </p:anim>
                                    <p:animEffect transition="in" filter="fade">
                                      <p:cBhvr>
                                        <p:cTn id="203" dur="500"/>
                                        <p:tgtEl>
                                          <p:spTgt spid="135"/>
                                        </p:tgtEl>
                                      </p:cBhvr>
                                    </p:animEffect>
                                  </p:childTnLst>
                                </p:cTn>
                              </p:par>
                            </p:childTnLst>
                          </p:cTn>
                        </p:par>
                        <p:par>
                          <p:cTn id="204" fill="hold">
                            <p:stCondLst>
                              <p:cond delay="1000"/>
                            </p:stCondLst>
                            <p:childTnLst>
                              <p:par>
                                <p:cTn id="205" presetID="53" presetClass="entr" presetSubtype="16" fill="hold" grpId="0" nodeType="afterEffect">
                                  <p:stCondLst>
                                    <p:cond delay="0"/>
                                  </p:stCondLst>
                                  <p:childTnLst>
                                    <p:set>
                                      <p:cBhvr>
                                        <p:cTn id="206" dur="1" fill="hold">
                                          <p:stCondLst>
                                            <p:cond delay="0"/>
                                          </p:stCondLst>
                                        </p:cTn>
                                        <p:tgtEl>
                                          <p:spTgt spid="140"/>
                                        </p:tgtEl>
                                        <p:attrNameLst>
                                          <p:attrName>style.visibility</p:attrName>
                                        </p:attrNameLst>
                                      </p:cBhvr>
                                      <p:to>
                                        <p:strVal val="visible"/>
                                      </p:to>
                                    </p:set>
                                    <p:anim calcmode="lin" valueType="num">
                                      <p:cBhvr>
                                        <p:cTn id="207" dur="500" fill="hold"/>
                                        <p:tgtEl>
                                          <p:spTgt spid="140"/>
                                        </p:tgtEl>
                                        <p:attrNameLst>
                                          <p:attrName>ppt_w</p:attrName>
                                        </p:attrNameLst>
                                      </p:cBhvr>
                                      <p:tavLst>
                                        <p:tav tm="0">
                                          <p:val>
                                            <p:fltVal val="0"/>
                                          </p:val>
                                        </p:tav>
                                        <p:tav tm="100000">
                                          <p:val>
                                            <p:strVal val="#ppt_w"/>
                                          </p:val>
                                        </p:tav>
                                      </p:tavLst>
                                    </p:anim>
                                    <p:anim calcmode="lin" valueType="num">
                                      <p:cBhvr>
                                        <p:cTn id="208" dur="500" fill="hold"/>
                                        <p:tgtEl>
                                          <p:spTgt spid="140"/>
                                        </p:tgtEl>
                                        <p:attrNameLst>
                                          <p:attrName>ppt_h</p:attrName>
                                        </p:attrNameLst>
                                      </p:cBhvr>
                                      <p:tavLst>
                                        <p:tav tm="0">
                                          <p:val>
                                            <p:fltVal val="0"/>
                                          </p:val>
                                        </p:tav>
                                        <p:tav tm="100000">
                                          <p:val>
                                            <p:strVal val="#ppt_h"/>
                                          </p:val>
                                        </p:tav>
                                      </p:tavLst>
                                    </p:anim>
                                    <p:animEffect transition="in" filter="fade">
                                      <p:cBhvr>
                                        <p:cTn id="209" dur="500"/>
                                        <p:tgtEl>
                                          <p:spTgt spid="140"/>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xit" presetSubtype="0" fill="hold" grpId="1" nodeType="clickEffect">
                                  <p:stCondLst>
                                    <p:cond delay="0"/>
                                  </p:stCondLst>
                                  <p:childTnLst>
                                    <p:animEffect transition="out" filter="fade">
                                      <p:cBhvr>
                                        <p:cTn id="213" dur="500"/>
                                        <p:tgtEl>
                                          <p:spTgt spid="97"/>
                                        </p:tgtEl>
                                      </p:cBhvr>
                                    </p:animEffect>
                                    <p:set>
                                      <p:cBhvr>
                                        <p:cTn id="214" dur="1" fill="hold">
                                          <p:stCondLst>
                                            <p:cond delay="499"/>
                                          </p:stCondLst>
                                        </p:cTn>
                                        <p:tgtEl>
                                          <p:spTgt spid="97"/>
                                        </p:tgtEl>
                                        <p:attrNameLst>
                                          <p:attrName>style.visibility</p:attrName>
                                        </p:attrNameLst>
                                      </p:cBhvr>
                                      <p:to>
                                        <p:strVal val="hidden"/>
                                      </p:to>
                                    </p:set>
                                  </p:childTnLst>
                                </p:cTn>
                              </p:par>
                              <p:par>
                                <p:cTn id="215" presetID="10" presetClass="exit" presetSubtype="0" fill="hold" grpId="1" nodeType="withEffect">
                                  <p:stCondLst>
                                    <p:cond delay="0"/>
                                  </p:stCondLst>
                                  <p:childTnLst>
                                    <p:animEffect transition="out" filter="fade">
                                      <p:cBhvr>
                                        <p:cTn id="216" dur="500"/>
                                        <p:tgtEl>
                                          <p:spTgt spid="112"/>
                                        </p:tgtEl>
                                      </p:cBhvr>
                                    </p:animEffect>
                                    <p:set>
                                      <p:cBhvr>
                                        <p:cTn id="217" dur="1" fill="hold">
                                          <p:stCondLst>
                                            <p:cond delay="499"/>
                                          </p:stCondLst>
                                        </p:cTn>
                                        <p:tgtEl>
                                          <p:spTgt spid="112"/>
                                        </p:tgtEl>
                                        <p:attrNameLst>
                                          <p:attrName>style.visibility</p:attrName>
                                        </p:attrNameLst>
                                      </p:cBhvr>
                                      <p:to>
                                        <p:strVal val="hidden"/>
                                      </p:to>
                                    </p:set>
                                  </p:childTnLst>
                                </p:cTn>
                              </p:par>
                            </p:childTnLst>
                          </p:cTn>
                        </p:par>
                        <p:par>
                          <p:cTn id="218" fill="hold">
                            <p:stCondLst>
                              <p:cond delay="500"/>
                            </p:stCondLst>
                            <p:childTnLst>
                              <p:par>
                                <p:cTn id="219" presetID="10" presetClass="entr" presetSubtype="0" fill="hold" grpId="0" nodeType="afterEffect">
                                  <p:stCondLst>
                                    <p:cond delay="0"/>
                                  </p:stCondLst>
                                  <p:childTnLst>
                                    <p:set>
                                      <p:cBhvr>
                                        <p:cTn id="220" dur="1" fill="hold">
                                          <p:stCondLst>
                                            <p:cond delay="0"/>
                                          </p:stCondLst>
                                        </p:cTn>
                                        <p:tgtEl>
                                          <p:spTgt spid="118"/>
                                        </p:tgtEl>
                                        <p:attrNameLst>
                                          <p:attrName>style.visibility</p:attrName>
                                        </p:attrNameLst>
                                      </p:cBhvr>
                                      <p:to>
                                        <p:strVal val="visible"/>
                                      </p:to>
                                    </p:set>
                                    <p:animEffect transition="in" filter="fade">
                                      <p:cBhvr>
                                        <p:cTn id="221" dur="500"/>
                                        <p:tgtEl>
                                          <p:spTgt spid="118"/>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23"/>
                                        </p:tgtEl>
                                        <p:attrNameLst>
                                          <p:attrName>style.visibility</p:attrName>
                                        </p:attrNameLst>
                                      </p:cBhvr>
                                      <p:to>
                                        <p:strVal val="visible"/>
                                      </p:to>
                                    </p:set>
                                    <p:animEffect transition="in" filter="fade">
                                      <p:cBhvr>
                                        <p:cTn id="224" dur="500"/>
                                        <p:tgtEl>
                                          <p:spTgt spid="123"/>
                                        </p:tgtEl>
                                      </p:cBhvr>
                                    </p:animEffect>
                                  </p:childTnLst>
                                </p:cTn>
                              </p:par>
                            </p:childTnLst>
                          </p:cTn>
                        </p:par>
                      </p:childTnLst>
                    </p:cTn>
                  </p:par>
                  <p:par>
                    <p:cTn id="225" fill="hold">
                      <p:stCondLst>
                        <p:cond delay="indefinite"/>
                      </p:stCondLst>
                      <p:childTnLst>
                        <p:par>
                          <p:cTn id="226" fill="hold">
                            <p:stCondLst>
                              <p:cond delay="0"/>
                            </p:stCondLst>
                            <p:childTnLst>
                              <p:par>
                                <p:cTn id="227" presetID="53" presetClass="entr" presetSubtype="16" fill="hold" grpId="0" nodeType="clickEffect">
                                  <p:stCondLst>
                                    <p:cond delay="0"/>
                                  </p:stCondLst>
                                  <p:childTnLst>
                                    <p:set>
                                      <p:cBhvr>
                                        <p:cTn id="228" dur="1" fill="hold">
                                          <p:stCondLst>
                                            <p:cond delay="0"/>
                                          </p:stCondLst>
                                        </p:cTn>
                                        <p:tgtEl>
                                          <p:spTgt spid="80"/>
                                        </p:tgtEl>
                                        <p:attrNameLst>
                                          <p:attrName>style.visibility</p:attrName>
                                        </p:attrNameLst>
                                      </p:cBhvr>
                                      <p:to>
                                        <p:strVal val="visible"/>
                                      </p:to>
                                    </p:set>
                                    <p:anim calcmode="lin" valueType="num">
                                      <p:cBhvr>
                                        <p:cTn id="229" dur="500" fill="hold"/>
                                        <p:tgtEl>
                                          <p:spTgt spid="80"/>
                                        </p:tgtEl>
                                        <p:attrNameLst>
                                          <p:attrName>ppt_w</p:attrName>
                                        </p:attrNameLst>
                                      </p:cBhvr>
                                      <p:tavLst>
                                        <p:tav tm="0">
                                          <p:val>
                                            <p:fltVal val="0"/>
                                          </p:val>
                                        </p:tav>
                                        <p:tav tm="100000">
                                          <p:val>
                                            <p:strVal val="#ppt_w"/>
                                          </p:val>
                                        </p:tav>
                                      </p:tavLst>
                                    </p:anim>
                                    <p:anim calcmode="lin" valueType="num">
                                      <p:cBhvr>
                                        <p:cTn id="230" dur="500" fill="hold"/>
                                        <p:tgtEl>
                                          <p:spTgt spid="80"/>
                                        </p:tgtEl>
                                        <p:attrNameLst>
                                          <p:attrName>ppt_h</p:attrName>
                                        </p:attrNameLst>
                                      </p:cBhvr>
                                      <p:tavLst>
                                        <p:tav tm="0">
                                          <p:val>
                                            <p:fltVal val="0"/>
                                          </p:val>
                                        </p:tav>
                                        <p:tav tm="100000">
                                          <p:val>
                                            <p:strVal val="#ppt_h"/>
                                          </p:val>
                                        </p:tav>
                                      </p:tavLst>
                                    </p:anim>
                                    <p:animEffect transition="in" filter="fade">
                                      <p:cBhvr>
                                        <p:cTn id="231" dur="500"/>
                                        <p:tgtEl>
                                          <p:spTgt spid="80"/>
                                        </p:tgtEl>
                                      </p:cBhvr>
                                    </p:animEffect>
                                  </p:childTnLst>
                                </p:cTn>
                              </p:par>
                              <p:par>
                                <p:cTn id="232" presetID="53" presetClass="entr" presetSubtype="16" fill="hold" grpId="0" nodeType="withEffect">
                                  <p:stCondLst>
                                    <p:cond delay="0"/>
                                  </p:stCondLst>
                                  <p:childTnLst>
                                    <p:set>
                                      <p:cBhvr>
                                        <p:cTn id="233" dur="1" fill="hold">
                                          <p:stCondLst>
                                            <p:cond delay="0"/>
                                          </p:stCondLst>
                                        </p:cTn>
                                        <p:tgtEl>
                                          <p:spTgt spid="81"/>
                                        </p:tgtEl>
                                        <p:attrNameLst>
                                          <p:attrName>style.visibility</p:attrName>
                                        </p:attrNameLst>
                                      </p:cBhvr>
                                      <p:to>
                                        <p:strVal val="visible"/>
                                      </p:to>
                                    </p:set>
                                    <p:anim calcmode="lin" valueType="num">
                                      <p:cBhvr>
                                        <p:cTn id="234" dur="500" fill="hold"/>
                                        <p:tgtEl>
                                          <p:spTgt spid="81"/>
                                        </p:tgtEl>
                                        <p:attrNameLst>
                                          <p:attrName>ppt_w</p:attrName>
                                        </p:attrNameLst>
                                      </p:cBhvr>
                                      <p:tavLst>
                                        <p:tav tm="0">
                                          <p:val>
                                            <p:fltVal val="0"/>
                                          </p:val>
                                        </p:tav>
                                        <p:tav tm="100000">
                                          <p:val>
                                            <p:strVal val="#ppt_w"/>
                                          </p:val>
                                        </p:tav>
                                      </p:tavLst>
                                    </p:anim>
                                    <p:anim calcmode="lin" valueType="num">
                                      <p:cBhvr>
                                        <p:cTn id="235" dur="500" fill="hold"/>
                                        <p:tgtEl>
                                          <p:spTgt spid="81"/>
                                        </p:tgtEl>
                                        <p:attrNameLst>
                                          <p:attrName>ppt_h</p:attrName>
                                        </p:attrNameLst>
                                      </p:cBhvr>
                                      <p:tavLst>
                                        <p:tav tm="0">
                                          <p:val>
                                            <p:fltVal val="0"/>
                                          </p:val>
                                        </p:tav>
                                        <p:tav tm="100000">
                                          <p:val>
                                            <p:strVal val="#ppt_h"/>
                                          </p:val>
                                        </p:tav>
                                      </p:tavLst>
                                    </p:anim>
                                    <p:animEffect transition="in" filter="fade">
                                      <p:cBhvr>
                                        <p:cTn id="236" dur="500"/>
                                        <p:tgtEl>
                                          <p:spTgt spid="81"/>
                                        </p:tgtEl>
                                      </p:cBhvr>
                                    </p:animEffect>
                                  </p:childTnLst>
                                </p:cTn>
                              </p:par>
                            </p:childTnLst>
                          </p:cTn>
                        </p:par>
                        <p:par>
                          <p:cTn id="237" fill="hold">
                            <p:stCondLst>
                              <p:cond delay="500"/>
                            </p:stCondLst>
                            <p:childTnLst>
                              <p:par>
                                <p:cTn id="238" presetID="53" presetClass="entr" presetSubtype="16" fill="hold" grpId="0" nodeType="afterEffect">
                                  <p:stCondLst>
                                    <p:cond delay="0"/>
                                  </p:stCondLst>
                                  <p:childTnLst>
                                    <p:set>
                                      <p:cBhvr>
                                        <p:cTn id="239" dur="1" fill="hold">
                                          <p:stCondLst>
                                            <p:cond delay="0"/>
                                          </p:stCondLst>
                                        </p:cTn>
                                        <p:tgtEl>
                                          <p:spTgt spid="100"/>
                                        </p:tgtEl>
                                        <p:attrNameLst>
                                          <p:attrName>style.visibility</p:attrName>
                                        </p:attrNameLst>
                                      </p:cBhvr>
                                      <p:to>
                                        <p:strVal val="visible"/>
                                      </p:to>
                                    </p:set>
                                    <p:anim calcmode="lin" valueType="num">
                                      <p:cBhvr>
                                        <p:cTn id="240" dur="500" fill="hold"/>
                                        <p:tgtEl>
                                          <p:spTgt spid="100"/>
                                        </p:tgtEl>
                                        <p:attrNameLst>
                                          <p:attrName>ppt_w</p:attrName>
                                        </p:attrNameLst>
                                      </p:cBhvr>
                                      <p:tavLst>
                                        <p:tav tm="0">
                                          <p:val>
                                            <p:fltVal val="0"/>
                                          </p:val>
                                        </p:tav>
                                        <p:tav tm="100000">
                                          <p:val>
                                            <p:strVal val="#ppt_w"/>
                                          </p:val>
                                        </p:tav>
                                      </p:tavLst>
                                    </p:anim>
                                    <p:anim calcmode="lin" valueType="num">
                                      <p:cBhvr>
                                        <p:cTn id="241" dur="500" fill="hold"/>
                                        <p:tgtEl>
                                          <p:spTgt spid="100"/>
                                        </p:tgtEl>
                                        <p:attrNameLst>
                                          <p:attrName>ppt_h</p:attrName>
                                        </p:attrNameLst>
                                      </p:cBhvr>
                                      <p:tavLst>
                                        <p:tav tm="0">
                                          <p:val>
                                            <p:fltVal val="0"/>
                                          </p:val>
                                        </p:tav>
                                        <p:tav tm="100000">
                                          <p:val>
                                            <p:strVal val="#ppt_h"/>
                                          </p:val>
                                        </p:tav>
                                      </p:tavLst>
                                    </p:anim>
                                    <p:animEffect transition="in" filter="fade">
                                      <p:cBhvr>
                                        <p:cTn id="242" dur="500"/>
                                        <p:tgtEl>
                                          <p:spTgt spid="100"/>
                                        </p:tgtEl>
                                      </p:cBhvr>
                                    </p:animEffect>
                                  </p:childTnLst>
                                </p:cTn>
                              </p:par>
                              <p:par>
                                <p:cTn id="243" presetID="53" presetClass="entr" presetSubtype="16" fill="hold" grpId="0" nodeType="withEffect">
                                  <p:stCondLst>
                                    <p:cond delay="0"/>
                                  </p:stCondLst>
                                  <p:childTnLst>
                                    <p:set>
                                      <p:cBhvr>
                                        <p:cTn id="244" dur="1" fill="hold">
                                          <p:stCondLst>
                                            <p:cond delay="0"/>
                                          </p:stCondLst>
                                        </p:cTn>
                                        <p:tgtEl>
                                          <p:spTgt spid="101"/>
                                        </p:tgtEl>
                                        <p:attrNameLst>
                                          <p:attrName>style.visibility</p:attrName>
                                        </p:attrNameLst>
                                      </p:cBhvr>
                                      <p:to>
                                        <p:strVal val="visible"/>
                                      </p:to>
                                    </p:set>
                                    <p:anim calcmode="lin" valueType="num">
                                      <p:cBhvr>
                                        <p:cTn id="245" dur="500" fill="hold"/>
                                        <p:tgtEl>
                                          <p:spTgt spid="101"/>
                                        </p:tgtEl>
                                        <p:attrNameLst>
                                          <p:attrName>ppt_w</p:attrName>
                                        </p:attrNameLst>
                                      </p:cBhvr>
                                      <p:tavLst>
                                        <p:tav tm="0">
                                          <p:val>
                                            <p:fltVal val="0"/>
                                          </p:val>
                                        </p:tav>
                                        <p:tav tm="100000">
                                          <p:val>
                                            <p:strVal val="#ppt_w"/>
                                          </p:val>
                                        </p:tav>
                                      </p:tavLst>
                                    </p:anim>
                                    <p:anim calcmode="lin" valueType="num">
                                      <p:cBhvr>
                                        <p:cTn id="246" dur="500" fill="hold"/>
                                        <p:tgtEl>
                                          <p:spTgt spid="101"/>
                                        </p:tgtEl>
                                        <p:attrNameLst>
                                          <p:attrName>ppt_h</p:attrName>
                                        </p:attrNameLst>
                                      </p:cBhvr>
                                      <p:tavLst>
                                        <p:tav tm="0">
                                          <p:val>
                                            <p:fltVal val="0"/>
                                          </p:val>
                                        </p:tav>
                                        <p:tav tm="100000">
                                          <p:val>
                                            <p:strVal val="#ppt_h"/>
                                          </p:val>
                                        </p:tav>
                                      </p:tavLst>
                                    </p:anim>
                                    <p:animEffect transition="in" filter="fade">
                                      <p:cBhvr>
                                        <p:cTn id="247" dur="500"/>
                                        <p:tgtEl>
                                          <p:spTgt spid="101"/>
                                        </p:tgtEl>
                                      </p:cBhvr>
                                    </p:animEffect>
                                  </p:childTnLst>
                                </p:cTn>
                              </p:par>
                            </p:childTnLst>
                          </p:cTn>
                        </p:par>
                      </p:childTnLst>
                    </p:cTn>
                  </p:par>
                  <p:par>
                    <p:cTn id="248" fill="hold">
                      <p:stCondLst>
                        <p:cond delay="indefinite"/>
                      </p:stCondLst>
                      <p:childTnLst>
                        <p:par>
                          <p:cTn id="249" fill="hold">
                            <p:stCondLst>
                              <p:cond delay="0"/>
                            </p:stCondLst>
                            <p:childTnLst>
                              <p:par>
                                <p:cTn id="250" presetID="17" presetClass="entr" presetSubtype="10" fill="hold" grpId="0" nodeType="clickEffect">
                                  <p:stCondLst>
                                    <p:cond delay="0"/>
                                  </p:stCondLst>
                                  <p:childTnLst>
                                    <p:set>
                                      <p:cBhvr>
                                        <p:cTn id="251" dur="1" fill="hold">
                                          <p:stCondLst>
                                            <p:cond delay="0"/>
                                          </p:stCondLst>
                                        </p:cTn>
                                        <p:tgtEl>
                                          <p:spTgt spid="77"/>
                                        </p:tgtEl>
                                        <p:attrNameLst>
                                          <p:attrName>style.visibility</p:attrName>
                                        </p:attrNameLst>
                                      </p:cBhvr>
                                      <p:to>
                                        <p:strVal val="visible"/>
                                      </p:to>
                                    </p:set>
                                    <p:anim calcmode="lin" valueType="num">
                                      <p:cBhvr>
                                        <p:cTn id="252" dur="500" fill="hold"/>
                                        <p:tgtEl>
                                          <p:spTgt spid="77"/>
                                        </p:tgtEl>
                                        <p:attrNameLst>
                                          <p:attrName>ppt_w</p:attrName>
                                        </p:attrNameLst>
                                      </p:cBhvr>
                                      <p:tavLst>
                                        <p:tav tm="0">
                                          <p:val>
                                            <p:fltVal val="0"/>
                                          </p:val>
                                        </p:tav>
                                        <p:tav tm="100000">
                                          <p:val>
                                            <p:strVal val="#ppt_w"/>
                                          </p:val>
                                        </p:tav>
                                      </p:tavLst>
                                    </p:anim>
                                    <p:anim calcmode="lin" valueType="num">
                                      <p:cBhvr>
                                        <p:cTn id="253" dur="500" fill="hold"/>
                                        <p:tgtEl>
                                          <p:spTgt spid="77"/>
                                        </p:tgtEl>
                                        <p:attrNameLst>
                                          <p:attrName>ppt_h</p:attrName>
                                        </p:attrNameLst>
                                      </p:cBhvr>
                                      <p:tavLst>
                                        <p:tav tm="0">
                                          <p:val>
                                            <p:strVal val="#ppt_h"/>
                                          </p:val>
                                        </p:tav>
                                        <p:tav tm="100000">
                                          <p:val>
                                            <p:strVal val="#ppt_h"/>
                                          </p:val>
                                        </p:tav>
                                      </p:tavLst>
                                    </p:anim>
                                  </p:childTnLst>
                                </p:cTn>
                              </p:par>
                              <p:par>
                                <p:cTn id="254" presetID="17" presetClass="entr" presetSubtype="10" fill="hold" grpId="0" nodeType="withEffect">
                                  <p:stCondLst>
                                    <p:cond delay="0"/>
                                  </p:stCondLst>
                                  <p:childTnLst>
                                    <p:set>
                                      <p:cBhvr>
                                        <p:cTn id="255" dur="1" fill="hold">
                                          <p:stCondLst>
                                            <p:cond delay="0"/>
                                          </p:stCondLst>
                                        </p:cTn>
                                        <p:tgtEl>
                                          <p:spTgt spid="84"/>
                                        </p:tgtEl>
                                        <p:attrNameLst>
                                          <p:attrName>style.visibility</p:attrName>
                                        </p:attrNameLst>
                                      </p:cBhvr>
                                      <p:to>
                                        <p:strVal val="visible"/>
                                      </p:to>
                                    </p:set>
                                    <p:anim calcmode="lin" valueType="num">
                                      <p:cBhvr>
                                        <p:cTn id="256" dur="500" fill="hold"/>
                                        <p:tgtEl>
                                          <p:spTgt spid="84"/>
                                        </p:tgtEl>
                                        <p:attrNameLst>
                                          <p:attrName>ppt_w</p:attrName>
                                        </p:attrNameLst>
                                      </p:cBhvr>
                                      <p:tavLst>
                                        <p:tav tm="0">
                                          <p:val>
                                            <p:fltVal val="0"/>
                                          </p:val>
                                        </p:tav>
                                        <p:tav tm="100000">
                                          <p:val>
                                            <p:strVal val="#ppt_w"/>
                                          </p:val>
                                        </p:tav>
                                      </p:tavLst>
                                    </p:anim>
                                    <p:anim calcmode="lin" valueType="num">
                                      <p:cBhvr>
                                        <p:cTn id="257" dur="500" fill="hold"/>
                                        <p:tgtEl>
                                          <p:spTgt spid="84"/>
                                        </p:tgtEl>
                                        <p:attrNameLst>
                                          <p:attrName>ppt_h</p:attrName>
                                        </p:attrNameLst>
                                      </p:cBhvr>
                                      <p:tavLst>
                                        <p:tav tm="0">
                                          <p:val>
                                            <p:strVal val="#ppt_h"/>
                                          </p:val>
                                        </p:tav>
                                        <p:tav tm="100000">
                                          <p:val>
                                            <p:strVal val="#ppt_h"/>
                                          </p:val>
                                        </p:tav>
                                      </p:tavLst>
                                    </p:anim>
                                  </p:childTnLst>
                                </p:cTn>
                              </p:par>
                            </p:childTnLst>
                          </p:cTn>
                        </p:par>
                        <p:par>
                          <p:cTn id="258" fill="hold">
                            <p:stCondLst>
                              <p:cond delay="500"/>
                            </p:stCondLst>
                            <p:childTnLst>
                              <p:par>
                                <p:cTn id="259" presetID="53" presetClass="entr" presetSubtype="16" fill="hold" grpId="0" nodeType="afterEffect">
                                  <p:stCondLst>
                                    <p:cond delay="0"/>
                                  </p:stCondLst>
                                  <p:childTnLst>
                                    <p:set>
                                      <p:cBhvr>
                                        <p:cTn id="260" dur="1" fill="hold">
                                          <p:stCondLst>
                                            <p:cond delay="0"/>
                                          </p:stCondLst>
                                        </p:cTn>
                                        <p:tgtEl>
                                          <p:spTgt spid="136"/>
                                        </p:tgtEl>
                                        <p:attrNameLst>
                                          <p:attrName>style.visibility</p:attrName>
                                        </p:attrNameLst>
                                      </p:cBhvr>
                                      <p:to>
                                        <p:strVal val="visible"/>
                                      </p:to>
                                    </p:set>
                                    <p:anim calcmode="lin" valueType="num">
                                      <p:cBhvr>
                                        <p:cTn id="261" dur="500" fill="hold"/>
                                        <p:tgtEl>
                                          <p:spTgt spid="136"/>
                                        </p:tgtEl>
                                        <p:attrNameLst>
                                          <p:attrName>ppt_w</p:attrName>
                                        </p:attrNameLst>
                                      </p:cBhvr>
                                      <p:tavLst>
                                        <p:tav tm="0">
                                          <p:val>
                                            <p:fltVal val="0"/>
                                          </p:val>
                                        </p:tav>
                                        <p:tav tm="100000">
                                          <p:val>
                                            <p:strVal val="#ppt_w"/>
                                          </p:val>
                                        </p:tav>
                                      </p:tavLst>
                                    </p:anim>
                                    <p:anim calcmode="lin" valueType="num">
                                      <p:cBhvr>
                                        <p:cTn id="262" dur="500" fill="hold"/>
                                        <p:tgtEl>
                                          <p:spTgt spid="136"/>
                                        </p:tgtEl>
                                        <p:attrNameLst>
                                          <p:attrName>ppt_h</p:attrName>
                                        </p:attrNameLst>
                                      </p:cBhvr>
                                      <p:tavLst>
                                        <p:tav tm="0">
                                          <p:val>
                                            <p:fltVal val="0"/>
                                          </p:val>
                                        </p:tav>
                                        <p:tav tm="100000">
                                          <p:val>
                                            <p:strVal val="#ppt_h"/>
                                          </p:val>
                                        </p:tav>
                                      </p:tavLst>
                                    </p:anim>
                                    <p:animEffect transition="in" filter="fade">
                                      <p:cBhvr>
                                        <p:cTn id="263" dur="500"/>
                                        <p:tgtEl>
                                          <p:spTgt spid="136"/>
                                        </p:tgtEl>
                                      </p:cBhvr>
                                    </p:animEffect>
                                  </p:childTnLst>
                                </p:cTn>
                              </p:par>
                            </p:childTnLst>
                          </p:cTn>
                        </p:par>
                        <p:par>
                          <p:cTn id="264" fill="hold">
                            <p:stCondLst>
                              <p:cond delay="1000"/>
                            </p:stCondLst>
                            <p:childTnLst>
                              <p:par>
                                <p:cTn id="265" presetID="53" presetClass="entr" presetSubtype="16" fill="hold" grpId="0" nodeType="afterEffect">
                                  <p:stCondLst>
                                    <p:cond delay="0"/>
                                  </p:stCondLst>
                                  <p:childTnLst>
                                    <p:set>
                                      <p:cBhvr>
                                        <p:cTn id="266" dur="1" fill="hold">
                                          <p:stCondLst>
                                            <p:cond delay="0"/>
                                          </p:stCondLst>
                                        </p:cTn>
                                        <p:tgtEl>
                                          <p:spTgt spid="141"/>
                                        </p:tgtEl>
                                        <p:attrNameLst>
                                          <p:attrName>style.visibility</p:attrName>
                                        </p:attrNameLst>
                                      </p:cBhvr>
                                      <p:to>
                                        <p:strVal val="visible"/>
                                      </p:to>
                                    </p:set>
                                    <p:anim calcmode="lin" valueType="num">
                                      <p:cBhvr>
                                        <p:cTn id="267" dur="500" fill="hold"/>
                                        <p:tgtEl>
                                          <p:spTgt spid="141"/>
                                        </p:tgtEl>
                                        <p:attrNameLst>
                                          <p:attrName>ppt_w</p:attrName>
                                        </p:attrNameLst>
                                      </p:cBhvr>
                                      <p:tavLst>
                                        <p:tav tm="0">
                                          <p:val>
                                            <p:fltVal val="0"/>
                                          </p:val>
                                        </p:tav>
                                        <p:tav tm="100000">
                                          <p:val>
                                            <p:strVal val="#ppt_w"/>
                                          </p:val>
                                        </p:tav>
                                      </p:tavLst>
                                    </p:anim>
                                    <p:anim calcmode="lin" valueType="num">
                                      <p:cBhvr>
                                        <p:cTn id="268" dur="500" fill="hold"/>
                                        <p:tgtEl>
                                          <p:spTgt spid="141"/>
                                        </p:tgtEl>
                                        <p:attrNameLst>
                                          <p:attrName>ppt_h</p:attrName>
                                        </p:attrNameLst>
                                      </p:cBhvr>
                                      <p:tavLst>
                                        <p:tav tm="0">
                                          <p:val>
                                            <p:fltVal val="0"/>
                                          </p:val>
                                        </p:tav>
                                        <p:tav tm="100000">
                                          <p:val>
                                            <p:strVal val="#ppt_h"/>
                                          </p:val>
                                        </p:tav>
                                      </p:tavLst>
                                    </p:anim>
                                    <p:animEffect transition="in" filter="fade">
                                      <p:cBhvr>
                                        <p:cTn id="269" dur="500"/>
                                        <p:tgtEl>
                                          <p:spTgt spid="141"/>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xit" presetSubtype="0" fill="hold" grpId="1" nodeType="clickEffect">
                                  <p:stCondLst>
                                    <p:cond delay="0"/>
                                  </p:stCondLst>
                                  <p:childTnLst>
                                    <p:animEffect transition="out" filter="fade">
                                      <p:cBhvr>
                                        <p:cTn id="273" dur="500"/>
                                        <p:tgtEl>
                                          <p:spTgt spid="98"/>
                                        </p:tgtEl>
                                      </p:cBhvr>
                                    </p:animEffect>
                                    <p:set>
                                      <p:cBhvr>
                                        <p:cTn id="274" dur="1" fill="hold">
                                          <p:stCondLst>
                                            <p:cond delay="499"/>
                                          </p:stCondLst>
                                        </p:cTn>
                                        <p:tgtEl>
                                          <p:spTgt spid="98"/>
                                        </p:tgtEl>
                                        <p:attrNameLst>
                                          <p:attrName>style.visibility</p:attrName>
                                        </p:attrNameLst>
                                      </p:cBhvr>
                                      <p:to>
                                        <p:strVal val="hidden"/>
                                      </p:to>
                                    </p:set>
                                  </p:childTnLst>
                                </p:cTn>
                              </p:par>
                              <p:par>
                                <p:cTn id="275" presetID="10" presetClass="exit" presetSubtype="0" fill="hold" grpId="1" nodeType="withEffect">
                                  <p:stCondLst>
                                    <p:cond delay="0"/>
                                  </p:stCondLst>
                                  <p:childTnLst>
                                    <p:animEffect transition="out" filter="fade">
                                      <p:cBhvr>
                                        <p:cTn id="276" dur="500"/>
                                        <p:tgtEl>
                                          <p:spTgt spid="113"/>
                                        </p:tgtEl>
                                      </p:cBhvr>
                                    </p:animEffect>
                                    <p:set>
                                      <p:cBhvr>
                                        <p:cTn id="277" dur="1" fill="hold">
                                          <p:stCondLst>
                                            <p:cond delay="499"/>
                                          </p:stCondLst>
                                        </p:cTn>
                                        <p:tgtEl>
                                          <p:spTgt spid="113"/>
                                        </p:tgtEl>
                                        <p:attrNameLst>
                                          <p:attrName>style.visibility</p:attrName>
                                        </p:attrNameLst>
                                      </p:cBhvr>
                                      <p:to>
                                        <p:strVal val="hidden"/>
                                      </p:to>
                                    </p:set>
                                  </p:childTnLst>
                                </p:cTn>
                              </p:par>
                            </p:childTnLst>
                          </p:cTn>
                        </p:par>
                        <p:par>
                          <p:cTn id="278" fill="hold">
                            <p:stCondLst>
                              <p:cond delay="500"/>
                            </p:stCondLst>
                            <p:childTnLst>
                              <p:par>
                                <p:cTn id="279" presetID="10" presetClass="entr" presetSubtype="0" fill="hold" grpId="0" nodeType="afterEffect">
                                  <p:stCondLst>
                                    <p:cond delay="0"/>
                                  </p:stCondLst>
                                  <p:childTnLst>
                                    <p:set>
                                      <p:cBhvr>
                                        <p:cTn id="280" dur="1" fill="hold">
                                          <p:stCondLst>
                                            <p:cond delay="0"/>
                                          </p:stCondLst>
                                        </p:cTn>
                                        <p:tgtEl>
                                          <p:spTgt spid="119"/>
                                        </p:tgtEl>
                                        <p:attrNameLst>
                                          <p:attrName>style.visibility</p:attrName>
                                        </p:attrNameLst>
                                      </p:cBhvr>
                                      <p:to>
                                        <p:strVal val="visible"/>
                                      </p:to>
                                    </p:set>
                                    <p:animEffect transition="in" filter="fade">
                                      <p:cBhvr>
                                        <p:cTn id="281" dur="500"/>
                                        <p:tgtEl>
                                          <p:spTgt spid="119"/>
                                        </p:tgtEl>
                                      </p:cBhvr>
                                    </p:animEffect>
                                  </p:childTnLst>
                                </p:cTn>
                              </p:par>
                              <p:par>
                                <p:cTn id="282" presetID="10" presetClass="entr" presetSubtype="0" fill="hold" grpId="0" nodeType="withEffect">
                                  <p:stCondLst>
                                    <p:cond delay="0"/>
                                  </p:stCondLst>
                                  <p:childTnLst>
                                    <p:set>
                                      <p:cBhvr>
                                        <p:cTn id="283" dur="1" fill="hold">
                                          <p:stCondLst>
                                            <p:cond delay="0"/>
                                          </p:stCondLst>
                                        </p:cTn>
                                        <p:tgtEl>
                                          <p:spTgt spid="124"/>
                                        </p:tgtEl>
                                        <p:attrNameLst>
                                          <p:attrName>style.visibility</p:attrName>
                                        </p:attrNameLst>
                                      </p:cBhvr>
                                      <p:to>
                                        <p:strVal val="visible"/>
                                      </p:to>
                                    </p:set>
                                    <p:animEffect transition="in" filter="fade">
                                      <p:cBhvr>
                                        <p:cTn id="284" dur="500"/>
                                        <p:tgtEl>
                                          <p:spTgt spid="124"/>
                                        </p:tgtEl>
                                      </p:cBhvr>
                                    </p:animEffect>
                                  </p:childTnLst>
                                </p:cTn>
                              </p:par>
                            </p:childTnLst>
                          </p:cTn>
                        </p:par>
                      </p:childTnLst>
                    </p:cTn>
                  </p:par>
                  <p:par>
                    <p:cTn id="285" fill="hold">
                      <p:stCondLst>
                        <p:cond delay="indefinite"/>
                      </p:stCondLst>
                      <p:childTnLst>
                        <p:par>
                          <p:cTn id="286" fill="hold">
                            <p:stCondLst>
                              <p:cond delay="0"/>
                            </p:stCondLst>
                            <p:childTnLst>
                              <p:par>
                                <p:cTn id="287" presetID="53" presetClass="entr" presetSubtype="16" fill="hold" grpId="0" nodeType="clickEffect">
                                  <p:stCondLst>
                                    <p:cond delay="0"/>
                                  </p:stCondLst>
                                  <p:childTnLst>
                                    <p:set>
                                      <p:cBhvr>
                                        <p:cTn id="288" dur="1" fill="hold">
                                          <p:stCondLst>
                                            <p:cond delay="0"/>
                                          </p:stCondLst>
                                        </p:cTn>
                                        <p:tgtEl>
                                          <p:spTgt spid="104"/>
                                        </p:tgtEl>
                                        <p:attrNameLst>
                                          <p:attrName>style.visibility</p:attrName>
                                        </p:attrNameLst>
                                      </p:cBhvr>
                                      <p:to>
                                        <p:strVal val="visible"/>
                                      </p:to>
                                    </p:set>
                                    <p:anim calcmode="lin" valueType="num">
                                      <p:cBhvr>
                                        <p:cTn id="289" dur="500" fill="hold"/>
                                        <p:tgtEl>
                                          <p:spTgt spid="104"/>
                                        </p:tgtEl>
                                        <p:attrNameLst>
                                          <p:attrName>ppt_w</p:attrName>
                                        </p:attrNameLst>
                                      </p:cBhvr>
                                      <p:tavLst>
                                        <p:tav tm="0">
                                          <p:val>
                                            <p:fltVal val="0"/>
                                          </p:val>
                                        </p:tav>
                                        <p:tav tm="100000">
                                          <p:val>
                                            <p:strVal val="#ppt_w"/>
                                          </p:val>
                                        </p:tav>
                                      </p:tavLst>
                                    </p:anim>
                                    <p:anim calcmode="lin" valueType="num">
                                      <p:cBhvr>
                                        <p:cTn id="290" dur="500" fill="hold"/>
                                        <p:tgtEl>
                                          <p:spTgt spid="104"/>
                                        </p:tgtEl>
                                        <p:attrNameLst>
                                          <p:attrName>ppt_h</p:attrName>
                                        </p:attrNameLst>
                                      </p:cBhvr>
                                      <p:tavLst>
                                        <p:tav tm="0">
                                          <p:val>
                                            <p:fltVal val="0"/>
                                          </p:val>
                                        </p:tav>
                                        <p:tav tm="100000">
                                          <p:val>
                                            <p:strVal val="#ppt_h"/>
                                          </p:val>
                                        </p:tav>
                                      </p:tavLst>
                                    </p:anim>
                                    <p:animEffect transition="in" filter="fade">
                                      <p:cBhvr>
                                        <p:cTn id="291" dur="500"/>
                                        <p:tgtEl>
                                          <p:spTgt spid="104"/>
                                        </p:tgtEl>
                                      </p:cBhvr>
                                    </p:animEffect>
                                  </p:childTnLst>
                                </p:cTn>
                              </p:par>
                              <p:par>
                                <p:cTn id="292" presetID="53" presetClass="entr" presetSubtype="16" fill="hold" grpId="0" nodeType="withEffect">
                                  <p:stCondLst>
                                    <p:cond delay="0"/>
                                  </p:stCondLst>
                                  <p:childTnLst>
                                    <p:set>
                                      <p:cBhvr>
                                        <p:cTn id="293" dur="1" fill="hold">
                                          <p:stCondLst>
                                            <p:cond delay="0"/>
                                          </p:stCondLst>
                                        </p:cTn>
                                        <p:tgtEl>
                                          <p:spTgt spid="105"/>
                                        </p:tgtEl>
                                        <p:attrNameLst>
                                          <p:attrName>style.visibility</p:attrName>
                                        </p:attrNameLst>
                                      </p:cBhvr>
                                      <p:to>
                                        <p:strVal val="visible"/>
                                      </p:to>
                                    </p:set>
                                    <p:anim calcmode="lin" valueType="num">
                                      <p:cBhvr>
                                        <p:cTn id="294" dur="500" fill="hold"/>
                                        <p:tgtEl>
                                          <p:spTgt spid="105"/>
                                        </p:tgtEl>
                                        <p:attrNameLst>
                                          <p:attrName>ppt_w</p:attrName>
                                        </p:attrNameLst>
                                      </p:cBhvr>
                                      <p:tavLst>
                                        <p:tav tm="0">
                                          <p:val>
                                            <p:fltVal val="0"/>
                                          </p:val>
                                        </p:tav>
                                        <p:tav tm="100000">
                                          <p:val>
                                            <p:strVal val="#ppt_w"/>
                                          </p:val>
                                        </p:tav>
                                      </p:tavLst>
                                    </p:anim>
                                    <p:anim calcmode="lin" valueType="num">
                                      <p:cBhvr>
                                        <p:cTn id="295" dur="500" fill="hold"/>
                                        <p:tgtEl>
                                          <p:spTgt spid="105"/>
                                        </p:tgtEl>
                                        <p:attrNameLst>
                                          <p:attrName>ppt_h</p:attrName>
                                        </p:attrNameLst>
                                      </p:cBhvr>
                                      <p:tavLst>
                                        <p:tav tm="0">
                                          <p:val>
                                            <p:fltVal val="0"/>
                                          </p:val>
                                        </p:tav>
                                        <p:tav tm="100000">
                                          <p:val>
                                            <p:strVal val="#ppt_h"/>
                                          </p:val>
                                        </p:tav>
                                      </p:tavLst>
                                    </p:anim>
                                    <p:animEffect transition="in" filter="fade">
                                      <p:cBhvr>
                                        <p:cTn id="296" dur="500"/>
                                        <p:tgtEl>
                                          <p:spTgt spid="105"/>
                                        </p:tgtEl>
                                      </p:cBhvr>
                                    </p:animEffect>
                                  </p:childTnLst>
                                </p:cTn>
                              </p:par>
                            </p:childTnLst>
                          </p:cTn>
                        </p:par>
                        <p:par>
                          <p:cTn id="297" fill="hold">
                            <p:stCondLst>
                              <p:cond delay="500"/>
                            </p:stCondLst>
                            <p:childTnLst>
                              <p:par>
                                <p:cTn id="298" presetID="53" presetClass="entr" presetSubtype="16" fill="hold" grpId="0" nodeType="afterEffect">
                                  <p:stCondLst>
                                    <p:cond delay="0"/>
                                  </p:stCondLst>
                                  <p:childTnLst>
                                    <p:set>
                                      <p:cBhvr>
                                        <p:cTn id="299" dur="1" fill="hold">
                                          <p:stCondLst>
                                            <p:cond delay="0"/>
                                          </p:stCondLst>
                                        </p:cTn>
                                        <p:tgtEl>
                                          <p:spTgt spid="106"/>
                                        </p:tgtEl>
                                        <p:attrNameLst>
                                          <p:attrName>style.visibility</p:attrName>
                                        </p:attrNameLst>
                                      </p:cBhvr>
                                      <p:to>
                                        <p:strVal val="visible"/>
                                      </p:to>
                                    </p:set>
                                    <p:anim calcmode="lin" valueType="num">
                                      <p:cBhvr>
                                        <p:cTn id="300" dur="500" fill="hold"/>
                                        <p:tgtEl>
                                          <p:spTgt spid="106"/>
                                        </p:tgtEl>
                                        <p:attrNameLst>
                                          <p:attrName>ppt_w</p:attrName>
                                        </p:attrNameLst>
                                      </p:cBhvr>
                                      <p:tavLst>
                                        <p:tav tm="0">
                                          <p:val>
                                            <p:fltVal val="0"/>
                                          </p:val>
                                        </p:tav>
                                        <p:tav tm="100000">
                                          <p:val>
                                            <p:strVal val="#ppt_w"/>
                                          </p:val>
                                        </p:tav>
                                      </p:tavLst>
                                    </p:anim>
                                    <p:anim calcmode="lin" valueType="num">
                                      <p:cBhvr>
                                        <p:cTn id="301" dur="500" fill="hold"/>
                                        <p:tgtEl>
                                          <p:spTgt spid="106"/>
                                        </p:tgtEl>
                                        <p:attrNameLst>
                                          <p:attrName>ppt_h</p:attrName>
                                        </p:attrNameLst>
                                      </p:cBhvr>
                                      <p:tavLst>
                                        <p:tav tm="0">
                                          <p:val>
                                            <p:fltVal val="0"/>
                                          </p:val>
                                        </p:tav>
                                        <p:tav tm="100000">
                                          <p:val>
                                            <p:strVal val="#ppt_h"/>
                                          </p:val>
                                        </p:tav>
                                      </p:tavLst>
                                    </p:anim>
                                    <p:animEffect transition="in" filter="fade">
                                      <p:cBhvr>
                                        <p:cTn id="302" dur="500"/>
                                        <p:tgtEl>
                                          <p:spTgt spid="106"/>
                                        </p:tgtEl>
                                      </p:cBhvr>
                                    </p:animEffect>
                                  </p:childTnLst>
                                </p:cTn>
                              </p:par>
                              <p:par>
                                <p:cTn id="303" presetID="53" presetClass="entr" presetSubtype="16" fill="hold" grpId="0" nodeType="withEffect">
                                  <p:stCondLst>
                                    <p:cond delay="0"/>
                                  </p:stCondLst>
                                  <p:childTnLst>
                                    <p:set>
                                      <p:cBhvr>
                                        <p:cTn id="304" dur="1" fill="hold">
                                          <p:stCondLst>
                                            <p:cond delay="0"/>
                                          </p:stCondLst>
                                        </p:cTn>
                                        <p:tgtEl>
                                          <p:spTgt spid="107"/>
                                        </p:tgtEl>
                                        <p:attrNameLst>
                                          <p:attrName>style.visibility</p:attrName>
                                        </p:attrNameLst>
                                      </p:cBhvr>
                                      <p:to>
                                        <p:strVal val="visible"/>
                                      </p:to>
                                    </p:set>
                                    <p:anim calcmode="lin" valueType="num">
                                      <p:cBhvr>
                                        <p:cTn id="305" dur="500" fill="hold"/>
                                        <p:tgtEl>
                                          <p:spTgt spid="107"/>
                                        </p:tgtEl>
                                        <p:attrNameLst>
                                          <p:attrName>ppt_w</p:attrName>
                                        </p:attrNameLst>
                                      </p:cBhvr>
                                      <p:tavLst>
                                        <p:tav tm="0">
                                          <p:val>
                                            <p:fltVal val="0"/>
                                          </p:val>
                                        </p:tav>
                                        <p:tav tm="100000">
                                          <p:val>
                                            <p:strVal val="#ppt_w"/>
                                          </p:val>
                                        </p:tav>
                                      </p:tavLst>
                                    </p:anim>
                                    <p:anim calcmode="lin" valueType="num">
                                      <p:cBhvr>
                                        <p:cTn id="306" dur="500" fill="hold"/>
                                        <p:tgtEl>
                                          <p:spTgt spid="107"/>
                                        </p:tgtEl>
                                        <p:attrNameLst>
                                          <p:attrName>ppt_h</p:attrName>
                                        </p:attrNameLst>
                                      </p:cBhvr>
                                      <p:tavLst>
                                        <p:tav tm="0">
                                          <p:val>
                                            <p:fltVal val="0"/>
                                          </p:val>
                                        </p:tav>
                                        <p:tav tm="100000">
                                          <p:val>
                                            <p:strVal val="#ppt_h"/>
                                          </p:val>
                                        </p:tav>
                                      </p:tavLst>
                                    </p:anim>
                                    <p:animEffect transition="in" filter="fade">
                                      <p:cBhvr>
                                        <p:cTn id="307" dur="500"/>
                                        <p:tgtEl>
                                          <p:spTgt spid="107"/>
                                        </p:tgtEl>
                                      </p:cBhvr>
                                    </p:animEffect>
                                  </p:childTnLst>
                                </p:cTn>
                              </p:par>
                            </p:childTnLst>
                          </p:cTn>
                        </p:par>
                      </p:childTnLst>
                    </p:cTn>
                  </p:par>
                  <p:par>
                    <p:cTn id="308" fill="hold">
                      <p:stCondLst>
                        <p:cond delay="indefinite"/>
                      </p:stCondLst>
                      <p:childTnLst>
                        <p:par>
                          <p:cTn id="309" fill="hold">
                            <p:stCondLst>
                              <p:cond delay="0"/>
                            </p:stCondLst>
                            <p:childTnLst>
                              <p:par>
                                <p:cTn id="310" presetID="17" presetClass="entr" presetSubtype="10" fill="hold" grpId="0" nodeType="clickEffect">
                                  <p:stCondLst>
                                    <p:cond delay="0"/>
                                  </p:stCondLst>
                                  <p:childTnLst>
                                    <p:set>
                                      <p:cBhvr>
                                        <p:cTn id="311" dur="1" fill="hold">
                                          <p:stCondLst>
                                            <p:cond delay="0"/>
                                          </p:stCondLst>
                                        </p:cTn>
                                        <p:tgtEl>
                                          <p:spTgt spid="78"/>
                                        </p:tgtEl>
                                        <p:attrNameLst>
                                          <p:attrName>style.visibility</p:attrName>
                                        </p:attrNameLst>
                                      </p:cBhvr>
                                      <p:to>
                                        <p:strVal val="visible"/>
                                      </p:to>
                                    </p:set>
                                    <p:anim calcmode="lin" valueType="num">
                                      <p:cBhvr>
                                        <p:cTn id="312" dur="500" fill="hold"/>
                                        <p:tgtEl>
                                          <p:spTgt spid="78"/>
                                        </p:tgtEl>
                                        <p:attrNameLst>
                                          <p:attrName>ppt_w</p:attrName>
                                        </p:attrNameLst>
                                      </p:cBhvr>
                                      <p:tavLst>
                                        <p:tav tm="0">
                                          <p:val>
                                            <p:fltVal val="0"/>
                                          </p:val>
                                        </p:tav>
                                        <p:tav tm="100000">
                                          <p:val>
                                            <p:strVal val="#ppt_w"/>
                                          </p:val>
                                        </p:tav>
                                      </p:tavLst>
                                    </p:anim>
                                    <p:anim calcmode="lin" valueType="num">
                                      <p:cBhvr>
                                        <p:cTn id="313" dur="500" fill="hold"/>
                                        <p:tgtEl>
                                          <p:spTgt spid="78"/>
                                        </p:tgtEl>
                                        <p:attrNameLst>
                                          <p:attrName>ppt_h</p:attrName>
                                        </p:attrNameLst>
                                      </p:cBhvr>
                                      <p:tavLst>
                                        <p:tav tm="0">
                                          <p:val>
                                            <p:strVal val="#ppt_h"/>
                                          </p:val>
                                        </p:tav>
                                        <p:tav tm="100000">
                                          <p:val>
                                            <p:strVal val="#ppt_h"/>
                                          </p:val>
                                        </p:tav>
                                      </p:tavLst>
                                    </p:anim>
                                  </p:childTnLst>
                                </p:cTn>
                              </p:par>
                            </p:childTnLst>
                          </p:cTn>
                        </p:par>
                        <p:par>
                          <p:cTn id="314" fill="hold">
                            <p:stCondLst>
                              <p:cond delay="500"/>
                            </p:stCondLst>
                            <p:childTnLst>
                              <p:par>
                                <p:cTn id="315" presetID="53" presetClass="entr" presetSubtype="16" fill="hold" grpId="0" nodeType="afterEffect">
                                  <p:stCondLst>
                                    <p:cond delay="0"/>
                                  </p:stCondLst>
                                  <p:childTnLst>
                                    <p:set>
                                      <p:cBhvr>
                                        <p:cTn id="316" dur="1" fill="hold">
                                          <p:stCondLst>
                                            <p:cond delay="0"/>
                                          </p:stCondLst>
                                        </p:cTn>
                                        <p:tgtEl>
                                          <p:spTgt spid="137"/>
                                        </p:tgtEl>
                                        <p:attrNameLst>
                                          <p:attrName>style.visibility</p:attrName>
                                        </p:attrNameLst>
                                      </p:cBhvr>
                                      <p:to>
                                        <p:strVal val="visible"/>
                                      </p:to>
                                    </p:set>
                                    <p:anim calcmode="lin" valueType="num">
                                      <p:cBhvr>
                                        <p:cTn id="317" dur="500" fill="hold"/>
                                        <p:tgtEl>
                                          <p:spTgt spid="137"/>
                                        </p:tgtEl>
                                        <p:attrNameLst>
                                          <p:attrName>ppt_w</p:attrName>
                                        </p:attrNameLst>
                                      </p:cBhvr>
                                      <p:tavLst>
                                        <p:tav tm="0">
                                          <p:val>
                                            <p:fltVal val="0"/>
                                          </p:val>
                                        </p:tav>
                                        <p:tav tm="100000">
                                          <p:val>
                                            <p:strVal val="#ppt_w"/>
                                          </p:val>
                                        </p:tav>
                                      </p:tavLst>
                                    </p:anim>
                                    <p:anim calcmode="lin" valueType="num">
                                      <p:cBhvr>
                                        <p:cTn id="318" dur="500" fill="hold"/>
                                        <p:tgtEl>
                                          <p:spTgt spid="137"/>
                                        </p:tgtEl>
                                        <p:attrNameLst>
                                          <p:attrName>ppt_h</p:attrName>
                                        </p:attrNameLst>
                                      </p:cBhvr>
                                      <p:tavLst>
                                        <p:tav tm="0">
                                          <p:val>
                                            <p:fltVal val="0"/>
                                          </p:val>
                                        </p:tav>
                                        <p:tav tm="100000">
                                          <p:val>
                                            <p:strVal val="#ppt_h"/>
                                          </p:val>
                                        </p:tav>
                                      </p:tavLst>
                                    </p:anim>
                                    <p:animEffect transition="in" filter="fade">
                                      <p:cBhvr>
                                        <p:cTn id="319" dur="500"/>
                                        <p:tgtEl>
                                          <p:spTgt spid="137"/>
                                        </p:tgtEl>
                                      </p:cBhvr>
                                    </p:animEffect>
                                  </p:childTnLst>
                                </p:cTn>
                              </p:par>
                            </p:childTnLst>
                          </p:cTn>
                        </p:par>
                      </p:childTnLst>
                    </p:cTn>
                  </p:par>
                  <p:par>
                    <p:cTn id="320" fill="hold">
                      <p:stCondLst>
                        <p:cond delay="indefinite"/>
                      </p:stCondLst>
                      <p:childTnLst>
                        <p:par>
                          <p:cTn id="321" fill="hold">
                            <p:stCondLst>
                              <p:cond delay="0"/>
                            </p:stCondLst>
                            <p:childTnLst>
                              <p:par>
                                <p:cTn id="322" presetID="10" presetClass="exit" presetSubtype="0" fill="hold" grpId="1" nodeType="clickEffect">
                                  <p:stCondLst>
                                    <p:cond delay="0"/>
                                  </p:stCondLst>
                                  <p:childTnLst>
                                    <p:animEffect transition="out" filter="fade">
                                      <p:cBhvr>
                                        <p:cTn id="323" dur="500"/>
                                        <p:tgtEl>
                                          <p:spTgt spid="99"/>
                                        </p:tgtEl>
                                      </p:cBhvr>
                                    </p:animEffect>
                                    <p:set>
                                      <p:cBhvr>
                                        <p:cTn id="324" dur="1" fill="hold">
                                          <p:stCondLst>
                                            <p:cond delay="499"/>
                                          </p:stCondLst>
                                        </p:cTn>
                                        <p:tgtEl>
                                          <p:spTgt spid="99"/>
                                        </p:tgtEl>
                                        <p:attrNameLst>
                                          <p:attrName>style.visibility</p:attrName>
                                        </p:attrNameLst>
                                      </p:cBhvr>
                                      <p:to>
                                        <p:strVal val="hidden"/>
                                      </p:to>
                                    </p:set>
                                  </p:childTnLst>
                                </p:cTn>
                              </p:par>
                            </p:childTnLst>
                          </p:cTn>
                        </p:par>
                        <p:par>
                          <p:cTn id="325" fill="hold">
                            <p:stCondLst>
                              <p:cond delay="500"/>
                            </p:stCondLst>
                            <p:childTnLst>
                              <p:par>
                                <p:cTn id="326" presetID="10" presetClass="entr" presetSubtype="0" fill="hold" grpId="0" nodeType="afterEffect">
                                  <p:stCondLst>
                                    <p:cond delay="0"/>
                                  </p:stCondLst>
                                  <p:childTnLst>
                                    <p:set>
                                      <p:cBhvr>
                                        <p:cTn id="327" dur="1" fill="hold">
                                          <p:stCondLst>
                                            <p:cond delay="0"/>
                                          </p:stCondLst>
                                        </p:cTn>
                                        <p:tgtEl>
                                          <p:spTgt spid="120"/>
                                        </p:tgtEl>
                                        <p:attrNameLst>
                                          <p:attrName>style.visibility</p:attrName>
                                        </p:attrNameLst>
                                      </p:cBhvr>
                                      <p:to>
                                        <p:strVal val="visible"/>
                                      </p:to>
                                    </p:set>
                                    <p:animEffect transition="in" filter="fade">
                                      <p:cBhvr>
                                        <p:cTn id="328" dur="500"/>
                                        <p:tgtEl>
                                          <p:spTgt spid="120"/>
                                        </p:tgtEl>
                                      </p:cBhvr>
                                    </p:animEffect>
                                  </p:childTnLst>
                                </p:cTn>
                              </p:par>
                            </p:childTnLst>
                          </p:cTn>
                        </p:par>
                      </p:childTnLst>
                    </p:cTn>
                  </p:par>
                  <p:par>
                    <p:cTn id="329" fill="hold">
                      <p:stCondLst>
                        <p:cond delay="indefinite"/>
                      </p:stCondLst>
                      <p:childTnLst>
                        <p:par>
                          <p:cTn id="330" fill="hold">
                            <p:stCondLst>
                              <p:cond delay="0"/>
                            </p:stCondLst>
                            <p:childTnLst>
                              <p:par>
                                <p:cTn id="331" presetID="53" presetClass="entr" presetSubtype="16" fill="hold" grpId="0" nodeType="clickEffect">
                                  <p:stCondLst>
                                    <p:cond delay="0"/>
                                  </p:stCondLst>
                                  <p:childTnLst>
                                    <p:set>
                                      <p:cBhvr>
                                        <p:cTn id="332" dur="1" fill="hold">
                                          <p:stCondLst>
                                            <p:cond delay="0"/>
                                          </p:stCondLst>
                                        </p:cTn>
                                        <p:tgtEl>
                                          <p:spTgt spid="108"/>
                                        </p:tgtEl>
                                        <p:attrNameLst>
                                          <p:attrName>style.visibility</p:attrName>
                                        </p:attrNameLst>
                                      </p:cBhvr>
                                      <p:to>
                                        <p:strVal val="visible"/>
                                      </p:to>
                                    </p:set>
                                    <p:anim calcmode="lin" valueType="num">
                                      <p:cBhvr>
                                        <p:cTn id="333" dur="500" fill="hold"/>
                                        <p:tgtEl>
                                          <p:spTgt spid="108"/>
                                        </p:tgtEl>
                                        <p:attrNameLst>
                                          <p:attrName>ppt_w</p:attrName>
                                        </p:attrNameLst>
                                      </p:cBhvr>
                                      <p:tavLst>
                                        <p:tav tm="0">
                                          <p:val>
                                            <p:fltVal val="0"/>
                                          </p:val>
                                        </p:tav>
                                        <p:tav tm="100000">
                                          <p:val>
                                            <p:strVal val="#ppt_w"/>
                                          </p:val>
                                        </p:tav>
                                      </p:tavLst>
                                    </p:anim>
                                    <p:anim calcmode="lin" valueType="num">
                                      <p:cBhvr>
                                        <p:cTn id="334" dur="500" fill="hold"/>
                                        <p:tgtEl>
                                          <p:spTgt spid="108"/>
                                        </p:tgtEl>
                                        <p:attrNameLst>
                                          <p:attrName>ppt_h</p:attrName>
                                        </p:attrNameLst>
                                      </p:cBhvr>
                                      <p:tavLst>
                                        <p:tav tm="0">
                                          <p:val>
                                            <p:fltVal val="0"/>
                                          </p:val>
                                        </p:tav>
                                        <p:tav tm="100000">
                                          <p:val>
                                            <p:strVal val="#ppt_h"/>
                                          </p:val>
                                        </p:tav>
                                      </p:tavLst>
                                    </p:anim>
                                    <p:animEffect transition="in" filter="fade">
                                      <p:cBhvr>
                                        <p:cTn id="335" dur="500"/>
                                        <p:tgtEl>
                                          <p:spTgt spid="108"/>
                                        </p:tgtEl>
                                      </p:cBhvr>
                                    </p:animEffect>
                                  </p:childTnLst>
                                </p:cTn>
                              </p:par>
                              <p:par>
                                <p:cTn id="336" presetID="53" presetClass="entr" presetSubtype="16" fill="hold" grpId="0" nodeType="withEffect">
                                  <p:stCondLst>
                                    <p:cond delay="0"/>
                                  </p:stCondLst>
                                  <p:childTnLst>
                                    <p:set>
                                      <p:cBhvr>
                                        <p:cTn id="337" dur="1" fill="hold">
                                          <p:stCondLst>
                                            <p:cond delay="0"/>
                                          </p:stCondLst>
                                        </p:cTn>
                                        <p:tgtEl>
                                          <p:spTgt spid="109"/>
                                        </p:tgtEl>
                                        <p:attrNameLst>
                                          <p:attrName>style.visibility</p:attrName>
                                        </p:attrNameLst>
                                      </p:cBhvr>
                                      <p:to>
                                        <p:strVal val="visible"/>
                                      </p:to>
                                    </p:set>
                                    <p:anim calcmode="lin" valueType="num">
                                      <p:cBhvr>
                                        <p:cTn id="338" dur="500" fill="hold"/>
                                        <p:tgtEl>
                                          <p:spTgt spid="109"/>
                                        </p:tgtEl>
                                        <p:attrNameLst>
                                          <p:attrName>ppt_w</p:attrName>
                                        </p:attrNameLst>
                                      </p:cBhvr>
                                      <p:tavLst>
                                        <p:tav tm="0">
                                          <p:val>
                                            <p:fltVal val="0"/>
                                          </p:val>
                                        </p:tav>
                                        <p:tav tm="100000">
                                          <p:val>
                                            <p:strVal val="#ppt_w"/>
                                          </p:val>
                                        </p:tav>
                                      </p:tavLst>
                                    </p:anim>
                                    <p:anim calcmode="lin" valueType="num">
                                      <p:cBhvr>
                                        <p:cTn id="339" dur="500" fill="hold"/>
                                        <p:tgtEl>
                                          <p:spTgt spid="109"/>
                                        </p:tgtEl>
                                        <p:attrNameLst>
                                          <p:attrName>ppt_h</p:attrName>
                                        </p:attrNameLst>
                                      </p:cBhvr>
                                      <p:tavLst>
                                        <p:tav tm="0">
                                          <p:val>
                                            <p:fltVal val="0"/>
                                          </p:val>
                                        </p:tav>
                                        <p:tav tm="100000">
                                          <p:val>
                                            <p:strVal val="#ppt_h"/>
                                          </p:val>
                                        </p:tav>
                                      </p:tavLst>
                                    </p:anim>
                                    <p:animEffect transition="in" filter="fade">
                                      <p:cBhvr>
                                        <p:cTn id="340" dur="500"/>
                                        <p:tgtEl>
                                          <p:spTgt spid="109"/>
                                        </p:tgtEl>
                                      </p:cBhvr>
                                    </p:animEffect>
                                  </p:childTnLst>
                                </p:cTn>
                              </p:par>
                            </p:childTnLst>
                          </p:cTn>
                        </p:par>
                      </p:childTnLst>
                    </p:cTn>
                  </p:par>
                  <p:par>
                    <p:cTn id="341" fill="hold">
                      <p:stCondLst>
                        <p:cond delay="indefinite"/>
                      </p:stCondLst>
                      <p:childTnLst>
                        <p:par>
                          <p:cTn id="342" fill="hold">
                            <p:stCondLst>
                              <p:cond delay="0"/>
                            </p:stCondLst>
                            <p:childTnLst>
                              <p:par>
                                <p:cTn id="343" presetID="10" presetClass="entr" presetSubtype="0" fill="hold" grpId="0" nodeType="clickEffect">
                                  <p:stCondLst>
                                    <p:cond delay="0"/>
                                  </p:stCondLst>
                                  <p:childTnLst>
                                    <p:set>
                                      <p:cBhvr>
                                        <p:cTn id="344" dur="1" fill="hold">
                                          <p:stCondLst>
                                            <p:cond delay="0"/>
                                          </p:stCondLst>
                                        </p:cTn>
                                        <p:tgtEl>
                                          <p:spTgt spid="114"/>
                                        </p:tgtEl>
                                        <p:attrNameLst>
                                          <p:attrName>style.visibility</p:attrName>
                                        </p:attrNameLst>
                                      </p:cBhvr>
                                      <p:to>
                                        <p:strVal val="visible"/>
                                      </p:to>
                                    </p:set>
                                    <p:animEffect transition="in" filter="fade">
                                      <p:cBhvr>
                                        <p:cTn id="345" dur="500"/>
                                        <p:tgtEl>
                                          <p:spTgt spid="114"/>
                                        </p:tgtEl>
                                      </p:cBhvr>
                                    </p:animEffect>
                                  </p:childTnLst>
                                </p:cTn>
                              </p:par>
                            </p:childTnLst>
                          </p:cTn>
                        </p:par>
                      </p:childTnLst>
                    </p:cTn>
                  </p:par>
                  <p:par>
                    <p:cTn id="346" fill="hold">
                      <p:stCondLst>
                        <p:cond delay="indefinite"/>
                      </p:stCondLst>
                      <p:childTnLst>
                        <p:par>
                          <p:cTn id="347" fill="hold">
                            <p:stCondLst>
                              <p:cond delay="0"/>
                            </p:stCondLst>
                            <p:childTnLst>
                              <p:par>
                                <p:cTn id="348" presetID="10" presetClass="exit" presetSubtype="0" fill="hold" grpId="1" nodeType="clickEffect">
                                  <p:stCondLst>
                                    <p:cond delay="0"/>
                                  </p:stCondLst>
                                  <p:childTnLst>
                                    <p:animEffect transition="out" filter="fade">
                                      <p:cBhvr>
                                        <p:cTn id="349" dur="500"/>
                                        <p:tgtEl>
                                          <p:spTgt spid="114"/>
                                        </p:tgtEl>
                                      </p:cBhvr>
                                    </p:animEffect>
                                    <p:set>
                                      <p:cBhvr>
                                        <p:cTn id="350" dur="1" fill="hold">
                                          <p:stCondLst>
                                            <p:cond delay="499"/>
                                          </p:stCondLst>
                                        </p:cTn>
                                        <p:tgtEl>
                                          <p:spTgt spid="1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2" grpId="0" animBg="1"/>
      <p:bldP spid="102" grpId="1" animBg="1"/>
      <p:bldP spid="103" grpId="0" animBg="1"/>
      <p:bldP spid="103" grpId="1" animBg="1"/>
      <p:bldP spid="112" grpId="0" animBg="1"/>
      <p:bldP spid="112" grpId="1" animBg="1"/>
      <p:bldP spid="113" grpId="0" animBg="1"/>
      <p:bldP spid="113" grpId="1"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6" grpId="0"/>
      <p:bldP spid="134" grpId="0"/>
      <p:bldP spid="135" grpId="0"/>
      <p:bldP spid="136" grpId="0"/>
      <p:bldP spid="137" grpId="0"/>
      <p:bldP spid="138" grpId="0"/>
      <p:bldP spid="139" grpId="0"/>
      <p:bldP spid="140" grpId="0"/>
      <p:bldP spid="141" grpId="0"/>
      <p:bldP spid="63" grpId="0"/>
      <p:bldP spid="64" grpId="0"/>
      <p:bldP spid="65" grpId="0"/>
      <p:bldP spid="66" grpId="0"/>
      <p:bldP spid="70" grpId="0"/>
      <p:bldP spid="71" grpId="0"/>
      <p:bldP spid="72" grpId="0"/>
      <p:bldP spid="73" grpId="0"/>
      <p:bldP spid="80" grpId="0"/>
      <p:bldP spid="81" grpId="0"/>
      <p:bldP spid="100" grpId="0"/>
      <p:bldP spid="101" grpId="0"/>
      <p:bldP spid="104" grpId="0"/>
      <p:bldP spid="105" grpId="0"/>
      <p:bldP spid="106" grpId="0"/>
      <p:bldP spid="107" grpId="0"/>
      <p:bldP spid="108" grpId="0"/>
      <p:bldP spid="109" grpId="0"/>
      <p:bldP spid="111" grpId="0"/>
      <p:bldP spid="114" grpId="0"/>
      <p:bldP spid="11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1 Review</a:t>
            </a:r>
          </a:p>
        </p:txBody>
      </p:sp>
    </p:spTree>
    <p:extLst>
      <p:ext uri="{BB962C8B-B14F-4D97-AF65-F5344CB8AC3E}">
        <p14:creationId xmlns:p14="http://schemas.microsoft.com/office/powerpoint/2010/main" val="96198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Closing Summary</a:t>
            </a:r>
          </a:p>
        </p:txBody>
      </p:sp>
      <p:sp>
        <p:nvSpPr>
          <p:cNvPr id="6" name="Content Placeholder 5"/>
          <p:cNvSpPr>
            <a:spLocks noGrp="1"/>
          </p:cNvSpPr>
          <p:nvPr>
            <p:ph idx="1"/>
          </p:nvPr>
        </p:nvSpPr>
        <p:spPr/>
        <p:txBody>
          <a:bodyPr/>
          <a:lstStyle/>
          <a:p>
            <a:r>
              <a:rPr lang="en-US" dirty="0"/>
              <a:t>Parallel programming is a technique of utilizing modern hardware to do lots of work all at once.</a:t>
            </a:r>
          </a:p>
          <a:p>
            <a:r>
              <a:rPr lang="en-US" dirty="0"/>
              <a:t>Amdahl’s law is the gravity of parallel programming, break this law at your own peril.</a:t>
            </a:r>
          </a:p>
          <a:p>
            <a:r>
              <a:rPr lang="en-US" dirty="0"/>
              <a:t>Not all loops are parallel, but often can be rewritten to be parallelizable</a:t>
            </a:r>
          </a:p>
          <a:p>
            <a:r>
              <a:rPr lang="en-US" dirty="0" err="1"/>
              <a:t>OpenACC</a:t>
            </a:r>
            <a:r>
              <a:rPr lang="en-US" dirty="0"/>
              <a:t> is a high level model for generating parallel code from serial loops</a:t>
            </a:r>
          </a:p>
          <a:p>
            <a:endParaRPr lang="en-US" dirty="0"/>
          </a:p>
          <a:p>
            <a:endParaRPr lang="en-US" dirty="0"/>
          </a:p>
        </p:txBody>
      </p:sp>
      <p:sp>
        <p:nvSpPr>
          <p:cNvPr id="7" name="Text Placeholder 6"/>
          <p:cNvSpPr>
            <a:spLocks noGrp="1"/>
          </p:cNvSpPr>
          <p:nvPr>
            <p:ph type="body" sz="quarter" idx="10"/>
          </p:nvPr>
        </p:nvSpPr>
        <p:spPr/>
        <p:txBody>
          <a:bodyPr/>
          <a:lstStyle/>
          <a:p>
            <a:r>
              <a:rPr lang="en-US" dirty="0"/>
              <a:t>Module One: Introduction</a:t>
            </a:r>
          </a:p>
          <a:p>
            <a:endParaRPr lang="en-US" dirty="0"/>
          </a:p>
          <a:p>
            <a:endParaRPr lang="en-US" dirty="0"/>
          </a:p>
        </p:txBody>
      </p:sp>
    </p:spTree>
    <p:extLst>
      <p:ext uri="{BB962C8B-B14F-4D97-AF65-F5344CB8AC3E}">
        <p14:creationId xmlns:p14="http://schemas.microsoft.com/office/powerpoint/2010/main" val="41591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94263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9641" y="649796"/>
            <a:ext cx="9976104" cy="590931"/>
          </a:xfrm>
        </p:spPr>
        <p:txBody>
          <a:bodyPr/>
          <a:lstStyle/>
          <a:p>
            <a:r>
              <a:rPr lang="en-US" dirty="0"/>
              <a:t>A real world Case study</a:t>
            </a:r>
          </a:p>
        </p:txBody>
      </p:sp>
      <p:sp>
        <p:nvSpPr>
          <p:cNvPr id="7" name="Text Placeholder 6"/>
          <p:cNvSpPr>
            <a:spLocks noGrp="1"/>
          </p:cNvSpPr>
          <p:nvPr>
            <p:ph type="body" sz="quarter" idx="10"/>
          </p:nvPr>
        </p:nvSpPr>
        <p:spPr/>
        <p:txBody>
          <a:bodyPr/>
          <a:lstStyle/>
          <a:p>
            <a:r>
              <a:rPr lang="en-US" dirty="0"/>
              <a:t>Modern cancer research</a:t>
            </a:r>
          </a:p>
          <a:p>
            <a:endParaRPr lang="en-US" dirty="0"/>
          </a:p>
          <a:p>
            <a:endParaRPr lang="en-US" dirty="0"/>
          </a:p>
        </p:txBody>
      </p:sp>
      <p:pic>
        <p:nvPicPr>
          <p:cNvPr id="8" name="Content Placeholder 7">
            <a:extLst>
              <a:ext uri="{FF2B5EF4-FFF2-40B4-BE49-F238E27FC236}">
                <a16:creationId xmlns:a16="http://schemas.microsoft.com/office/drawing/2014/main" id="{0716FFD8-A5B7-4237-A3D8-641B83A0AD93}"/>
              </a:ext>
            </a:extLst>
          </p:cNvPr>
          <p:cNvPicPr>
            <a:picLocks noGrp="1" noChangeAspect="1"/>
          </p:cNvPicPr>
          <p:nvPr>
            <p:ph idx="1"/>
          </p:nvPr>
        </p:nvPicPr>
        <p:blipFill>
          <a:blip r:embed="rId3"/>
          <a:stretch>
            <a:fillRect/>
          </a:stretch>
        </p:blipFill>
        <p:spPr>
          <a:xfrm>
            <a:off x="7475224" y="1915139"/>
            <a:ext cx="3315632" cy="3315632"/>
          </a:xfrm>
        </p:spPr>
      </p:pic>
      <p:sp>
        <p:nvSpPr>
          <p:cNvPr id="10" name="Content Placeholder 5">
            <a:extLst>
              <a:ext uri="{FF2B5EF4-FFF2-40B4-BE49-F238E27FC236}">
                <a16:creationId xmlns:a16="http://schemas.microsoft.com/office/drawing/2014/main" id="{1A22B4AE-00E6-4DE4-935C-7B23A3F8A40C}"/>
              </a:ext>
            </a:extLst>
          </p:cNvPr>
          <p:cNvSpPr txBox="1">
            <a:spLocks/>
          </p:cNvSpPr>
          <p:nvPr/>
        </p:nvSpPr>
        <p:spPr bwMode="auto">
          <a:xfrm>
            <a:off x="419641" y="1713493"/>
            <a:ext cx="6925372" cy="3718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The Russian Academy of Science created a program to simulate light propagation through human tissue</a:t>
            </a:r>
          </a:p>
          <a:p>
            <a:pPr defTabSz="914400"/>
            <a:r>
              <a:rPr lang="en-US" kern="0" dirty="0"/>
              <a:t>This program was used to be able to more accurately detect cancerous cells by simulating </a:t>
            </a:r>
            <a:r>
              <a:rPr lang="en-US" b="1" kern="0" dirty="0">
                <a:solidFill>
                  <a:srgbClr val="FF0000"/>
                </a:solidFill>
              </a:rPr>
              <a:t>billions </a:t>
            </a:r>
            <a:r>
              <a:rPr lang="en-US" kern="0" dirty="0"/>
              <a:t>of random paths that the light could take through human tissue</a:t>
            </a:r>
            <a:endParaRPr lang="en-US" b="1" kern="0" dirty="0">
              <a:solidFill>
                <a:srgbClr val="FF0000"/>
              </a:solidFill>
            </a:endParaRPr>
          </a:p>
          <a:p>
            <a:pPr defTabSz="914400"/>
            <a:r>
              <a:rPr lang="en-US" kern="0" dirty="0"/>
              <a:t>With parallel programming, they were able to run </a:t>
            </a:r>
            <a:r>
              <a:rPr lang="en-US" b="1" kern="0" dirty="0">
                <a:solidFill>
                  <a:srgbClr val="FF0000"/>
                </a:solidFill>
              </a:rPr>
              <a:t>thousands</a:t>
            </a:r>
            <a:r>
              <a:rPr lang="en-US" kern="0" dirty="0"/>
              <a:t> of these paths </a:t>
            </a:r>
            <a:r>
              <a:rPr lang="en-US" b="1" kern="0" dirty="0">
                <a:solidFill>
                  <a:srgbClr val="FF0000"/>
                </a:solidFill>
              </a:rPr>
              <a:t>simultaneously</a:t>
            </a:r>
          </a:p>
          <a:p>
            <a:pPr defTabSz="914400"/>
            <a:r>
              <a:rPr lang="en-US" kern="0" dirty="0"/>
              <a:t>The sequential program took </a:t>
            </a:r>
            <a:r>
              <a:rPr lang="en-US" b="1" kern="0" dirty="0">
                <a:solidFill>
                  <a:srgbClr val="FF0000"/>
                </a:solidFill>
              </a:rPr>
              <a:t>2.5 hours </a:t>
            </a:r>
            <a:r>
              <a:rPr lang="en-US" kern="0" dirty="0"/>
              <a:t>to run</a:t>
            </a:r>
          </a:p>
          <a:p>
            <a:pPr defTabSz="914400"/>
            <a:r>
              <a:rPr lang="en-US" kern="0" dirty="0"/>
              <a:t>The parallel version took less than </a:t>
            </a:r>
            <a:r>
              <a:rPr lang="en-US" b="1" kern="0" dirty="0">
                <a:solidFill>
                  <a:srgbClr val="FF0000"/>
                </a:solidFill>
              </a:rPr>
              <a:t>2 minutes</a:t>
            </a:r>
          </a:p>
          <a:p>
            <a:pPr defTabSz="914400"/>
            <a:endParaRPr lang="en-US" kern="0" dirty="0"/>
          </a:p>
        </p:txBody>
      </p:sp>
      <p:sp>
        <p:nvSpPr>
          <p:cNvPr id="11" name="TextBox 10">
            <a:extLst>
              <a:ext uri="{FF2B5EF4-FFF2-40B4-BE49-F238E27FC236}">
                <a16:creationId xmlns:a16="http://schemas.microsoft.com/office/drawing/2014/main" id="{D8AF873F-08D1-4FDC-AE6A-52511024D215}"/>
              </a:ext>
            </a:extLst>
          </p:cNvPr>
          <p:cNvSpPr txBox="1"/>
          <p:nvPr/>
        </p:nvSpPr>
        <p:spPr>
          <a:xfrm>
            <a:off x="2381063" y="5636526"/>
            <a:ext cx="605326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dirty="0">
                <a:solidFill>
                  <a:schemeClr val="bg1"/>
                </a:solidFill>
                <a:hlinkClick r:id="rId4"/>
              </a:rPr>
              <a:t>Parallel Computing Illuminating a Path to Early Cancer Detection</a:t>
            </a:r>
            <a:endParaRPr lang="en-US" sz="1600" dirty="0">
              <a:solidFill>
                <a:schemeClr val="bg1"/>
              </a:solidFill>
            </a:endParaRPr>
          </a:p>
        </p:txBody>
      </p:sp>
    </p:spTree>
    <p:extLst>
      <p:ext uri="{BB962C8B-B14F-4D97-AF65-F5344CB8AC3E}">
        <p14:creationId xmlns:p14="http://schemas.microsoft.com/office/powerpoint/2010/main" val="304119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parallel programming?</a:t>
            </a:r>
          </a:p>
        </p:txBody>
      </p:sp>
      <p:sp>
        <p:nvSpPr>
          <p:cNvPr id="7" name="Text Placeholder 6"/>
          <p:cNvSpPr>
            <a:spLocks noGrp="1"/>
          </p:cNvSpPr>
          <p:nvPr>
            <p:ph type="body" sz="quarter" idx="10"/>
          </p:nvPr>
        </p:nvSpPr>
        <p:spPr/>
        <p:txBody>
          <a:bodyPr/>
          <a:lstStyle/>
          <a:p>
            <a:r>
              <a:rPr lang="en-US" dirty="0"/>
              <a:t>A real world example</a:t>
            </a:r>
          </a:p>
          <a:p>
            <a:endParaRPr lang="en-US" dirty="0"/>
          </a:p>
          <a:p>
            <a:endParaRPr lang="en-US" dirty="0"/>
          </a:p>
        </p:txBody>
      </p:sp>
      <p:sp>
        <p:nvSpPr>
          <p:cNvPr id="8" name="Content Placeholder 1">
            <a:extLst>
              <a:ext uri="{FF2B5EF4-FFF2-40B4-BE49-F238E27FC236}">
                <a16:creationId xmlns:a16="http://schemas.microsoft.com/office/drawing/2014/main" id="{282716D7-710D-4D76-B6A2-0BB4E5E35E99}"/>
              </a:ext>
            </a:extLst>
          </p:cNvPr>
          <p:cNvSpPr>
            <a:spLocks noGrp="1"/>
          </p:cNvSpPr>
          <p:nvPr>
            <p:ph idx="1"/>
          </p:nvPr>
        </p:nvSpPr>
        <p:spPr>
          <a:xfrm>
            <a:off x="419641" y="1838699"/>
            <a:ext cx="7131256" cy="3718925"/>
          </a:xfrm>
        </p:spPr>
        <p:txBody>
          <a:bodyPr/>
          <a:lstStyle/>
          <a:p>
            <a:r>
              <a:rPr lang="en-US" dirty="0"/>
              <a:t>A professor and his 3 teaching assistants (TA) are grading 1,000 student exams</a:t>
            </a:r>
          </a:p>
          <a:p>
            <a:r>
              <a:rPr lang="en-US" dirty="0"/>
              <a:t>This exam has 8 questions on it</a:t>
            </a:r>
          </a:p>
          <a:p>
            <a:r>
              <a:rPr lang="en-US" dirty="0"/>
              <a:t>Let’s assume it takes 1 minute to grade 1 question on 1 exam</a:t>
            </a:r>
          </a:p>
          <a:p>
            <a:r>
              <a:rPr lang="en-US" dirty="0"/>
              <a:t>To maintain fairness, if someone grades a question (for example, question #1) then they must grade that question on all other exams</a:t>
            </a:r>
          </a:p>
          <a:p>
            <a:r>
              <a:rPr lang="en-US" dirty="0"/>
              <a:t>The following is a sequential version of exam grading</a:t>
            </a:r>
          </a:p>
        </p:txBody>
      </p:sp>
      <p:pic>
        <p:nvPicPr>
          <p:cNvPr id="3" name="Graphic 2" descr="User">
            <a:extLst>
              <a:ext uri="{FF2B5EF4-FFF2-40B4-BE49-F238E27FC236}">
                <a16:creationId xmlns:a16="http://schemas.microsoft.com/office/drawing/2014/main" id="{9551152D-444C-4763-9D67-4E4AB029B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1676" y="1329128"/>
            <a:ext cx="914400" cy="914400"/>
          </a:xfrm>
          <a:prstGeom prst="rect">
            <a:avLst/>
          </a:prstGeom>
        </p:spPr>
      </p:pic>
      <p:pic>
        <p:nvPicPr>
          <p:cNvPr id="6" name="Graphic 5" descr="Users">
            <a:extLst>
              <a:ext uri="{FF2B5EF4-FFF2-40B4-BE49-F238E27FC236}">
                <a16:creationId xmlns:a16="http://schemas.microsoft.com/office/drawing/2014/main" id="{56F20FD6-3799-4D10-902B-F826E6FA11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3116" y="1331422"/>
            <a:ext cx="914400" cy="914400"/>
          </a:xfrm>
          <a:prstGeom prst="rect">
            <a:avLst/>
          </a:prstGeom>
        </p:spPr>
      </p:pic>
      <p:sp>
        <p:nvSpPr>
          <p:cNvPr id="9" name="TextBox 8">
            <a:extLst>
              <a:ext uri="{FF2B5EF4-FFF2-40B4-BE49-F238E27FC236}">
                <a16:creationId xmlns:a16="http://schemas.microsoft.com/office/drawing/2014/main" id="{625DB019-408F-4FB3-BC6E-0068187DE0AA}"/>
              </a:ext>
            </a:extLst>
          </p:cNvPr>
          <p:cNvSpPr txBox="1"/>
          <p:nvPr/>
        </p:nvSpPr>
        <p:spPr>
          <a:xfrm>
            <a:off x="8804946" y="2072712"/>
            <a:ext cx="6078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Prof</a:t>
            </a:r>
          </a:p>
        </p:txBody>
      </p:sp>
      <p:sp>
        <p:nvSpPr>
          <p:cNvPr id="10" name="TextBox 9">
            <a:extLst>
              <a:ext uri="{FF2B5EF4-FFF2-40B4-BE49-F238E27FC236}">
                <a16:creationId xmlns:a16="http://schemas.microsoft.com/office/drawing/2014/main" id="{7BFCA874-9B88-4250-9EA3-CAEB99E6CFE6}"/>
              </a:ext>
            </a:extLst>
          </p:cNvPr>
          <p:cNvSpPr txBox="1"/>
          <p:nvPr/>
        </p:nvSpPr>
        <p:spPr>
          <a:xfrm>
            <a:off x="10099067" y="2075006"/>
            <a:ext cx="4624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TA</a:t>
            </a:r>
          </a:p>
        </p:txBody>
      </p:sp>
      <p:pic>
        <p:nvPicPr>
          <p:cNvPr id="12" name="Graphic 11" descr="List">
            <a:extLst>
              <a:ext uri="{FF2B5EF4-FFF2-40B4-BE49-F238E27FC236}">
                <a16:creationId xmlns:a16="http://schemas.microsoft.com/office/drawing/2014/main" id="{158D1E6F-8AC2-4D36-B2BA-DA39AECF2D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06260" y="2549060"/>
            <a:ext cx="914400" cy="914400"/>
          </a:xfrm>
          <a:prstGeom prst="rect">
            <a:avLst/>
          </a:prstGeom>
        </p:spPr>
      </p:pic>
      <p:sp>
        <p:nvSpPr>
          <p:cNvPr id="15" name="TextBox 14">
            <a:extLst>
              <a:ext uri="{FF2B5EF4-FFF2-40B4-BE49-F238E27FC236}">
                <a16:creationId xmlns:a16="http://schemas.microsoft.com/office/drawing/2014/main" id="{16CE062C-78C7-4EC8-9460-3116C19059D8}"/>
              </a:ext>
            </a:extLst>
          </p:cNvPr>
          <p:cNvSpPr txBox="1"/>
          <p:nvPr/>
        </p:nvSpPr>
        <p:spPr>
          <a:xfrm>
            <a:off x="9925894" y="3120872"/>
            <a:ext cx="82586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rPr>
              <a:t>x1000</a:t>
            </a:r>
          </a:p>
        </p:txBody>
      </p:sp>
      <p:pic>
        <p:nvPicPr>
          <p:cNvPr id="17" name="Graphic 16" descr="Stopwatch">
            <a:extLst>
              <a:ext uri="{FF2B5EF4-FFF2-40B4-BE49-F238E27FC236}">
                <a16:creationId xmlns:a16="http://schemas.microsoft.com/office/drawing/2014/main" id="{9F6042F1-A506-4F4B-8A21-81BC598738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06260" y="4230238"/>
            <a:ext cx="914400" cy="914400"/>
          </a:xfrm>
          <a:prstGeom prst="rect">
            <a:avLst/>
          </a:prstGeom>
        </p:spPr>
      </p:pic>
      <p:sp>
        <p:nvSpPr>
          <p:cNvPr id="18" name="TextBox 17">
            <a:extLst>
              <a:ext uri="{FF2B5EF4-FFF2-40B4-BE49-F238E27FC236}">
                <a16:creationId xmlns:a16="http://schemas.microsoft.com/office/drawing/2014/main" id="{CAC9C8C0-DFA6-40D8-93E3-EDC489346F6E}"/>
              </a:ext>
            </a:extLst>
          </p:cNvPr>
          <p:cNvSpPr txBox="1"/>
          <p:nvPr/>
        </p:nvSpPr>
        <p:spPr>
          <a:xfrm>
            <a:off x="8412626" y="3356530"/>
            <a:ext cx="249299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rPr>
              <a:t>8 questions </a:t>
            </a:r>
            <a:r>
              <a:rPr lang="en-US" dirty="0">
                <a:solidFill>
                  <a:schemeClr val="bg1"/>
                </a:solidFill>
              </a:rPr>
              <a:t>per exam</a:t>
            </a:r>
          </a:p>
        </p:txBody>
      </p:sp>
      <p:sp>
        <p:nvSpPr>
          <p:cNvPr id="19" name="TextBox 18">
            <a:extLst>
              <a:ext uri="{FF2B5EF4-FFF2-40B4-BE49-F238E27FC236}">
                <a16:creationId xmlns:a16="http://schemas.microsoft.com/office/drawing/2014/main" id="{0C4BE68B-A5AA-4E39-BED2-BC18548AB1DB}"/>
              </a:ext>
            </a:extLst>
          </p:cNvPr>
          <p:cNvSpPr txBox="1"/>
          <p:nvPr/>
        </p:nvSpPr>
        <p:spPr>
          <a:xfrm>
            <a:off x="8429788" y="5043937"/>
            <a:ext cx="246734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rPr>
              <a:t>1 minute </a:t>
            </a:r>
            <a:r>
              <a:rPr lang="en-US" dirty="0">
                <a:solidFill>
                  <a:schemeClr val="bg1"/>
                </a:solidFill>
              </a:rPr>
              <a:t>per question</a:t>
            </a:r>
          </a:p>
        </p:txBody>
      </p:sp>
      <p:sp>
        <p:nvSpPr>
          <p:cNvPr id="22" name="TextBox 21">
            <a:extLst>
              <a:ext uri="{FF2B5EF4-FFF2-40B4-BE49-F238E27FC236}">
                <a16:creationId xmlns:a16="http://schemas.microsoft.com/office/drawing/2014/main" id="{F387035F-F609-477D-B808-BDE9B220889F}"/>
              </a:ext>
            </a:extLst>
          </p:cNvPr>
          <p:cNvSpPr txBox="1"/>
          <p:nvPr/>
        </p:nvSpPr>
        <p:spPr>
          <a:xfrm>
            <a:off x="8380566" y="3595882"/>
            <a:ext cx="25571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8,000 questions in total</a:t>
            </a:r>
          </a:p>
        </p:txBody>
      </p:sp>
    </p:spTree>
    <p:extLst>
      <p:ext uri="{BB962C8B-B14F-4D97-AF65-F5344CB8AC3E}">
        <p14:creationId xmlns:p14="http://schemas.microsoft.com/office/powerpoint/2010/main" val="46396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Effect transition="in" filter="fade">
                                      <p:cBhvr>
                                        <p:cTn id="36" dur="500"/>
                                        <p:tgtEl>
                                          <p:spTgt spid="8">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2" end="2"/>
                                            </p:txEl>
                                          </p:spTgt>
                                        </p:tgtEl>
                                        <p:attrNameLst>
                                          <p:attrName>style.visibility</p:attrName>
                                        </p:attrNameLst>
                                      </p:cBhvr>
                                      <p:to>
                                        <p:strVal val="visible"/>
                                      </p:to>
                                    </p:set>
                                    <p:animEffect transition="in" filter="fade">
                                      <p:cBhvr>
                                        <p:cTn id="50" dur="500"/>
                                        <p:tgtEl>
                                          <p:spTgt spid="8">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xEl>
                                              <p:pRg st="3" end="3"/>
                                            </p:txEl>
                                          </p:spTgt>
                                        </p:tgtEl>
                                        <p:attrNameLst>
                                          <p:attrName>style.visibility</p:attrName>
                                        </p:attrNameLst>
                                      </p:cBhvr>
                                      <p:to>
                                        <p:strVal val="visible"/>
                                      </p:to>
                                    </p:set>
                                    <p:animEffect transition="in" filter="fade">
                                      <p:cBhvr>
                                        <p:cTn id="63" dur="500"/>
                                        <p:tgtEl>
                                          <p:spTgt spid="8">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8" grpId="0"/>
      <p:bldP spid="19"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4E1D-3A6F-476A-8263-C854F6A04F0A}"/>
              </a:ext>
            </a:extLst>
          </p:cNvPr>
          <p:cNvSpPr>
            <a:spLocks noGrp="1"/>
          </p:cNvSpPr>
          <p:nvPr>
            <p:ph type="title"/>
          </p:nvPr>
        </p:nvSpPr>
        <p:spPr/>
        <p:txBody>
          <a:bodyPr/>
          <a:lstStyle/>
          <a:p>
            <a:r>
              <a:rPr lang="en-US" dirty="0"/>
              <a:t>Sequential solution</a:t>
            </a:r>
          </a:p>
        </p:txBody>
      </p:sp>
      <p:pic>
        <p:nvPicPr>
          <p:cNvPr id="4" name="Picture 3">
            <a:extLst>
              <a:ext uri="{FF2B5EF4-FFF2-40B4-BE49-F238E27FC236}">
                <a16:creationId xmlns:a16="http://schemas.microsoft.com/office/drawing/2014/main" id="{2BE11203-870F-4E07-B460-A5E74DFDDDE4}"/>
              </a:ext>
            </a:extLst>
          </p:cNvPr>
          <p:cNvPicPr>
            <a:picLocks noChangeAspect="1"/>
          </p:cNvPicPr>
          <p:nvPr/>
        </p:nvPicPr>
        <p:blipFill>
          <a:blip r:embed="rId3"/>
          <a:stretch>
            <a:fillRect/>
          </a:stretch>
        </p:blipFill>
        <p:spPr>
          <a:xfrm>
            <a:off x="220735" y="1771463"/>
            <a:ext cx="10488216" cy="3290064"/>
          </a:xfrm>
          <a:prstGeom prst="rect">
            <a:avLst/>
          </a:prstGeom>
        </p:spPr>
      </p:pic>
      <p:sp>
        <p:nvSpPr>
          <p:cNvPr id="5" name="Rectangle 4">
            <a:extLst>
              <a:ext uri="{FF2B5EF4-FFF2-40B4-BE49-F238E27FC236}">
                <a16:creationId xmlns:a16="http://schemas.microsoft.com/office/drawing/2014/main" id="{3E7D07FC-8E0E-4176-8092-9828DFE1D1A5}"/>
              </a:ext>
            </a:extLst>
          </p:cNvPr>
          <p:cNvSpPr/>
          <p:nvPr/>
        </p:nvSpPr>
        <p:spPr>
          <a:xfrm>
            <a:off x="958130" y="1968642"/>
            <a:ext cx="9138370"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Grade Exams 1-1000 : Questions #1, 2, 3, 4, 5, 6, 7, 8 : 8000m</a:t>
            </a:r>
          </a:p>
        </p:txBody>
      </p:sp>
      <p:sp>
        <p:nvSpPr>
          <p:cNvPr id="6" name="TextBox 5">
            <a:extLst>
              <a:ext uri="{FF2B5EF4-FFF2-40B4-BE49-F238E27FC236}">
                <a16:creationId xmlns:a16="http://schemas.microsoft.com/office/drawing/2014/main" id="{0AE29E78-1C6C-41E3-B3C9-4C61DE1A38D7}"/>
              </a:ext>
            </a:extLst>
          </p:cNvPr>
          <p:cNvSpPr txBox="1"/>
          <p:nvPr/>
        </p:nvSpPr>
        <p:spPr>
          <a:xfrm>
            <a:off x="10018693" y="5061527"/>
            <a:ext cx="954107"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8000 m</a:t>
            </a:r>
          </a:p>
        </p:txBody>
      </p:sp>
      <p:sp>
        <p:nvSpPr>
          <p:cNvPr id="8" name="Oval 7">
            <a:extLst>
              <a:ext uri="{FF2B5EF4-FFF2-40B4-BE49-F238E27FC236}">
                <a16:creationId xmlns:a16="http://schemas.microsoft.com/office/drawing/2014/main" id="{A7C364B0-54AD-410F-AD54-587F3D6E1E36}"/>
              </a:ext>
            </a:extLst>
          </p:cNvPr>
          <p:cNvSpPr/>
          <p:nvPr/>
        </p:nvSpPr>
        <p:spPr>
          <a:xfrm>
            <a:off x="7933765" y="2035145"/>
            <a:ext cx="839096" cy="387284"/>
          </a:xfrm>
          <a:prstGeom prst="ellipse">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E1C559F-7AA8-4449-A403-02EFC540AEE5}"/>
              </a:ext>
            </a:extLst>
          </p:cNvPr>
          <p:cNvSpPr/>
          <p:nvPr/>
        </p:nvSpPr>
        <p:spPr>
          <a:xfrm>
            <a:off x="10076198" y="5038701"/>
            <a:ext cx="839096" cy="387284"/>
          </a:xfrm>
          <a:prstGeom prst="ellipse">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75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300"/>
                                        <p:tgtEl>
                                          <p:spTgt spid="8"/>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4E1D-3A6F-476A-8263-C854F6A04F0A}"/>
              </a:ext>
            </a:extLst>
          </p:cNvPr>
          <p:cNvSpPr>
            <a:spLocks noGrp="1"/>
          </p:cNvSpPr>
          <p:nvPr>
            <p:ph type="title"/>
          </p:nvPr>
        </p:nvSpPr>
        <p:spPr/>
        <p:txBody>
          <a:bodyPr/>
          <a:lstStyle/>
          <a:p>
            <a:r>
              <a:rPr lang="en-US" dirty="0"/>
              <a:t>Sequential solution</a:t>
            </a:r>
          </a:p>
        </p:txBody>
      </p:sp>
      <p:pic>
        <p:nvPicPr>
          <p:cNvPr id="4" name="Picture 3">
            <a:extLst>
              <a:ext uri="{FF2B5EF4-FFF2-40B4-BE49-F238E27FC236}">
                <a16:creationId xmlns:a16="http://schemas.microsoft.com/office/drawing/2014/main" id="{2BE11203-870F-4E07-B460-A5E74DFDDDE4}"/>
              </a:ext>
            </a:extLst>
          </p:cNvPr>
          <p:cNvPicPr>
            <a:picLocks noChangeAspect="1"/>
          </p:cNvPicPr>
          <p:nvPr/>
        </p:nvPicPr>
        <p:blipFill>
          <a:blip r:embed="rId3"/>
          <a:stretch>
            <a:fillRect/>
          </a:stretch>
        </p:blipFill>
        <p:spPr>
          <a:xfrm>
            <a:off x="220735" y="1771463"/>
            <a:ext cx="10488216" cy="3290064"/>
          </a:xfrm>
          <a:prstGeom prst="rect">
            <a:avLst/>
          </a:prstGeom>
        </p:spPr>
      </p:pic>
      <p:sp>
        <p:nvSpPr>
          <p:cNvPr id="5" name="Rectangle 4">
            <a:extLst>
              <a:ext uri="{FF2B5EF4-FFF2-40B4-BE49-F238E27FC236}">
                <a16:creationId xmlns:a16="http://schemas.microsoft.com/office/drawing/2014/main" id="{3E7D07FC-8E0E-4176-8092-9828DFE1D1A5}"/>
              </a:ext>
            </a:extLst>
          </p:cNvPr>
          <p:cNvSpPr/>
          <p:nvPr/>
        </p:nvSpPr>
        <p:spPr>
          <a:xfrm>
            <a:off x="958130" y="1968642"/>
            <a:ext cx="1111176"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Exams 1-1000 : Q #1 : 1000m</a:t>
            </a:r>
          </a:p>
        </p:txBody>
      </p:sp>
      <p:sp>
        <p:nvSpPr>
          <p:cNvPr id="9" name="Rectangle 8">
            <a:extLst>
              <a:ext uri="{FF2B5EF4-FFF2-40B4-BE49-F238E27FC236}">
                <a16:creationId xmlns:a16="http://schemas.microsoft.com/office/drawing/2014/main" id="{8E1024A2-2609-4DF9-8D97-6550A4DFBCF4}"/>
              </a:ext>
            </a:extLst>
          </p:cNvPr>
          <p:cNvSpPr/>
          <p:nvPr/>
        </p:nvSpPr>
        <p:spPr>
          <a:xfrm>
            <a:off x="2181230" y="2756838"/>
            <a:ext cx="1111176"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Exams 1-1000 : Q #2 : 1000m</a:t>
            </a:r>
          </a:p>
        </p:txBody>
      </p:sp>
      <p:sp>
        <p:nvSpPr>
          <p:cNvPr id="10" name="Rectangle 9">
            <a:extLst>
              <a:ext uri="{FF2B5EF4-FFF2-40B4-BE49-F238E27FC236}">
                <a16:creationId xmlns:a16="http://schemas.microsoft.com/office/drawing/2014/main" id="{D41A14B6-FD14-449E-83C6-40FDD71EE1FE}"/>
              </a:ext>
            </a:extLst>
          </p:cNvPr>
          <p:cNvSpPr/>
          <p:nvPr/>
        </p:nvSpPr>
        <p:spPr>
          <a:xfrm>
            <a:off x="3390831" y="3492635"/>
            <a:ext cx="1111176"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Exams 1-1000 : Q #3 : 1000m</a:t>
            </a:r>
          </a:p>
        </p:txBody>
      </p:sp>
      <p:sp>
        <p:nvSpPr>
          <p:cNvPr id="11" name="Rectangle 10">
            <a:extLst>
              <a:ext uri="{FF2B5EF4-FFF2-40B4-BE49-F238E27FC236}">
                <a16:creationId xmlns:a16="http://schemas.microsoft.com/office/drawing/2014/main" id="{C03D968E-4894-4175-A272-D902C0A8510B}"/>
              </a:ext>
            </a:extLst>
          </p:cNvPr>
          <p:cNvSpPr/>
          <p:nvPr/>
        </p:nvSpPr>
        <p:spPr>
          <a:xfrm>
            <a:off x="4702180" y="4249088"/>
            <a:ext cx="1111176"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Exams 1-1000 : Q #4 : 1000m</a:t>
            </a:r>
          </a:p>
        </p:txBody>
      </p:sp>
      <p:sp>
        <p:nvSpPr>
          <p:cNvPr id="12" name="Rectangle 11">
            <a:extLst>
              <a:ext uri="{FF2B5EF4-FFF2-40B4-BE49-F238E27FC236}">
                <a16:creationId xmlns:a16="http://schemas.microsoft.com/office/drawing/2014/main" id="{610675F4-648B-429A-AFCE-CF62FEF728A4}"/>
              </a:ext>
            </a:extLst>
          </p:cNvPr>
          <p:cNvSpPr/>
          <p:nvPr/>
        </p:nvSpPr>
        <p:spPr>
          <a:xfrm>
            <a:off x="5852268" y="1968641"/>
            <a:ext cx="1111176"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Exams 1-1000 : Q #5 : 1000m</a:t>
            </a:r>
          </a:p>
        </p:txBody>
      </p:sp>
      <p:sp>
        <p:nvSpPr>
          <p:cNvPr id="13" name="Rectangle 12">
            <a:extLst>
              <a:ext uri="{FF2B5EF4-FFF2-40B4-BE49-F238E27FC236}">
                <a16:creationId xmlns:a16="http://schemas.microsoft.com/office/drawing/2014/main" id="{38FB5B96-D2E6-4E0B-974F-4889C7842B05}"/>
              </a:ext>
            </a:extLst>
          </p:cNvPr>
          <p:cNvSpPr/>
          <p:nvPr/>
        </p:nvSpPr>
        <p:spPr>
          <a:xfrm>
            <a:off x="7151503" y="2756838"/>
            <a:ext cx="1111176"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Exams 1-1000 : Q #6 : 1000m</a:t>
            </a:r>
          </a:p>
        </p:txBody>
      </p:sp>
      <p:sp>
        <p:nvSpPr>
          <p:cNvPr id="14" name="Rectangle 13">
            <a:extLst>
              <a:ext uri="{FF2B5EF4-FFF2-40B4-BE49-F238E27FC236}">
                <a16:creationId xmlns:a16="http://schemas.microsoft.com/office/drawing/2014/main" id="{D91CE96B-A912-4843-95B4-996720A82CA1}"/>
              </a:ext>
            </a:extLst>
          </p:cNvPr>
          <p:cNvSpPr/>
          <p:nvPr/>
        </p:nvSpPr>
        <p:spPr>
          <a:xfrm>
            <a:off x="8382277" y="3492634"/>
            <a:ext cx="1111176"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Exams 1-1000 : Q #7 : 1000m</a:t>
            </a:r>
          </a:p>
        </p:txBody>
      </p:sp>
      <p:sp>
        <p:nvSpPr>
          <p:cNvPr id="17" name="Rectangle 16">
            <a:extLst>
              <a:ext uri="{FF2B5EF4-FFF2-40B4-BE49-F238E27FC236}">
                <a16:creationId xmlns:a16="http://schemas.microsoft.com/office/drawing/2014/main" id="{F41A9D38-0A26-4E7A-BD8A-FACD1233E4EC}"/>
              </a:ext>
            </a:extLst>
          </p:cNvPr>
          <p:cNvSpPr/>
          <p:nvPr/>
        </p:nvSpPr>
        <p:spPr>
          <a:xfrm>
            <a:off x="9562502" y="4249088"/>
            <a:ext cx="1111176"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Exams 1-1000 : Q #8 : 1000m</a:t>
            </a:r>
          </a:p>
        </p:txBody>
      </p:sp>
      <p:cxnSp>
        <p:nvCxnSpPr>
          <p:cNvPr id="20" name="Straight Arrow Connector 19">
            <a:extLst>
              <a:ext uri="{FF2B5EF4-FFF2-40B4-BE49-F238E27FC236}">
                <a16:creationId xmlns:a16="http://schemas.microsoft.com/office/drawing/2014/main" id="{75FD0D5B-7098-4D61-9E1F-A026935B6750}"/>
              </a:ext>
            </a:extLst>
          </p:cNvPr>
          <p:cNvCxnSpPr>
            <a:cxnSpLocks/>
          </p:cNvCxnSpPr>
          <p:nvPr/>
        </p:nvCxnSpPr>
        <p:spPr>
          <a:xfrm>
            <a:off x="2069306" y="2445254"/>
            <a:ext cx="111924" cy="3115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3D4B967-5D75-4922-9A43-DD6C1F064218}"/>
              </a:ext>
            </a:extLst>
          </p:cNvPr>
          <p:cNvCxnSpPr>
            <a:cxnSpLocks/>
          </p:cNvCxnSpPr>
          <p:nvPr/>
        </p:nvCxnSpPr>
        <p:spPr>
          <a:xfrm>
            <a:off x="3292406" y="3233451"/>
            <a:ext cx="98425" cy="25918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9CC7392-504F-4F52-8D1D-87DEA67100E8}"/>
              </a:ext>
            </a:extLst>
          </p:cNvPr>
          <p:cNvCxnSpPr>
            <a:cxnSpLocks/>
          </p:cNvCxnSpPr>
          <p:nvPr/>
        </p:nvCxnSpPr>
        <p:spPr>
          <a:xfrm>
            <a:off x="4502007" y="3969247"/>
            <a:ext cx="200173" cy="27984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05C8C5D-8716-43BE-B768-5BE8CF00DA16}"/>
              </a:ext>
            </a:extLst>
          </p:cNvPr>
          <p:cNvCxnSpPr>
            <a:cxnSpLocks/>
          </p:cNvCxnSpPr>
          <p:nvPr/>
        </p:nvCxnSpPr>
        <p:spPr>
          <a:xfrm flipV="1">
            <a:off x="5813356" y="2445254"/>
            <a:ext cx="38912" cy="180383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554700-9C9A-4436-B27B-5A6941EBDD0D}"/>
              </a:ext>
            </a:extLst>
          </p:cNvPr>
          <p:cNvCxnSpPr/>
          <p:nvPr/>
        </p:nvCxnSpPr>
        <p:spPr>
          <a:xfrm>
            <a:off x="6918325" y="2445254"/>
            <a:ext cx="233178" cy="3115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3B840AC-4F96-4BA7-847F-BC32CB979B42}"/>
              </a:ext>
            </a:extLst>
          </p:cNvPr>
          <p:cNvCxnSpPr/>
          <p:nvPr/>
        </p:nvCxnSpPr>
        <p:spPr>
          <a:xfrm>
            <a:off x="8262679" y="3233451"/>
            <a:ext cx="119598" cy="23364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A49B8C2-4D39-4193-A10D-B43CF883192E}"/>
              </a:ext>
            </a:extLst>
          </p:cNvPr>
          <p:cNvCxnSpPr/>
          <p:nvPr/>
        </p:nvCxnSpPr>
        <p:spPr>
          <a:xfrm>
            <a:off x="9493453" y="3969247"/>
            <a:ext cx="69049" cy="27984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69EF0CD-75E6-4DEB-AC19-23E5BDDE3AC5}"/>
              </a:ext>
            </a:extLst>
          </p:cNvPr>
          <p:cNvSpPr txBox="1"/>
          <p:nvPr/>
        </p:nvSpPr>
        <p:spPr>
          <a:xfrm>
            <a:off x="9908514" y="5058624"/>
            <a:ext cx="10887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bg1"/>
                </a:solidFill>
              </a:rPr>
              <a:t>8000+ m</a:t>
            </a:r>
          </a:p>
        </p:txBody>
      </p:sp>
      <p:sp>
        <p:nvSpPr>
          <p:cNvPr id="23" name="Oval 22">
            <a:extLst>
              <a:ext uri="{FF2B5EF4-FFF2-40B4-BE49-F238E27FC236}">
                <a16:creationId xmlns:a16="http://schemas.microsoft.com/office/drawing/2014/main" id="{5E24AFD0-EE28-4AF7-A489-EE8814D452FD}"/>
              </a:ext>
            </a:extLst>
          </p:cNvPr>
          <p:cNvSpPr/>
          <p:nvPr/>
        </p:nvSpPr>
        <p:spPr>
          <a:xfrm>
            <a:off x="9908515" y="5038701"/>
            <a:ext cx="1088760" cy="387284"/>
          </a:xfrm>
          <a:prstGeom prst="ellipse">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08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500"/>
                                        <p:tgtEl>
                                          <p:spTgt spid="2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up)">
                                      <p:cBhvr>
                                        <p:cTn id="51" dur="500"/>
                                        <p:tgtEl>
                                          <p:spTgt spid="30"/>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par>
                          <p:cTn id="56" fill="hold">
                            <p:stCondLst>
                              <p:cond delay="6500"/>
                            </p:stCondLst>
                            <p:childTnLst>
                              <p:par>
                                <p:cTn id="57" presetID="22" presetClass="entr" presetSubtype="1"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up)">
                                      <p:cBhvr>
                                        <p:cTn id="59" dur="500"/>
                                        <p:tgtEl>
                                          <p:spTgt spid="32"/>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heel(1)">
                                      <p:cBhvr>
                                        <p:cTn id="72"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13" grpId="0" animBg="1"/>
      <p:bldP spid="14" grpId="0" animBg="1"/>
      <p:bldP spid="17" grpId="0" animBg="1"/>
      <p:bldP spid="41" grpId="0"/>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84E1D-3A6F-476A-8263-C854F6A04F0A}"/>
              </a:ext>
            </a:extLst>
          </p:cNvPr>
          <p:cNvSpPr>
            <a:spLocks noGrp="1"/>
          </p:cNvSpPr>
          <p:nvPr>
            <p:ph type="title"/>
          </p:nvPr>
        </p:nvSpPr>
        <p:spPr/>
        <p:txBody>
          <a:bodyPr/>
          <a:lstStyle/>
          <a:p>
            <a:r>
              <a:rPr lang="en-US" dirty="0"/>
              <a:t>Sequential solution</a:t>
            </a:r>
          </a:p>
        </p:txBody>
      </p:sp>
      <p:pic>
        <p:nvPicPr>
          <p:cNvPr id="4" name="Picture 3">
            <a:extLst>
              <a:ext uri="{FF2B5EF4-FFF2-40B4-BE49-F238E27FC236}">
                <a16:creationId xmlns:a16="http://schemas.microsoft.com/office/drawing/2014/main" id="{2BE11203-870F-4E07-B460-A5E74DFDDDE4}"/>
              </a:ext>
            </a:extLst>
          </p:cNvPr>
          <p:cNvPicPr>
            <a:picLocks noChangeAspect="1"/>
          </p:cNvPicPr>
          <p:nvPr/>
        </p:nvPicPr>
        <p:blipFill>
          <a:blip r:embed="rId3"/>
          <a:stretch>
            <a:fillRect/>
          </a:stretch>
        </p:blipFill>
        <p:spPr>
          <a:xfrm>
            <a:off x="220735" y="1771463"/>
            <a:ext cx="10488216" cy="3290064"/>
          </a:xfrm>
          <a:prstGeom prst="rect">
            <a:avLst/>
          </a:prstGeom>
        </p:spPr>
      </p:pic>
      <p:sp>
        <p:nvSpPr>
          <p:cNvPr id="5" name="Rectangle 4">
            <a:extLst>
              <a:ext uri="{FF2B5EF4-FFF2-40B4-BE49-F238E27FC236}">
                <a16:creationId xmlns:a16="http://schemas.microsoft.com/office/drawing/2014/main" id="{3E7D07FC-8E0E-4176-8092-9828DFE1D1A5}"/>
              </a:ext>
            </a:extLst>
          </p:cNvPr>
          <p:cNvSpPr/>
          <p:nvPr/>
        </p:nvSpPr>
        <p:spPr>
          <a:xfrm>
            <a:off x="958129" y="1968642"/>
            <a:ext cx="2256559"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Exams 1-1000 : Q #1, 2 : 2000m</a:t>
            </a:r>
          </a:p>
        </p:txBody>
      </p:sp>
      <p:sp>
        <p:nvSpPr>
          <p:cNvPr id="9" name="Rectangle 8">
            <a:extLst>
              <a:ext uri="{FF2B5EF4-FFF2-40B4-BE49-F238E27FC236}">
                <a16:creationId xmlns:a16="http://schemas.microsoft.com/office/drawing/2014/main" id="{8E1024A2-2609-4DF9-8D97-6550A4DFBCF4}"/>
              </a:ext>
            </a:extLst>
          </p:cNvPr>
          <p:cNvSpPr/>
          <p:nvPr/>
        </p:nvSpPr>
        <p:spPr>
          <a:xfrm>
            <a:off x="3398993" y="2752315"/>
            <a:ext cx="2256613"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Exams 1-1000 : Q #3, 4 : 2000m</a:t>
            </a:r>
          </a:p>
        </p:txBody>
      </p:sp>
      <p:sp>
        <p:nvSpPr>
          <p:cNvPr id="10" name="Rectangle 9">
            <a:extLst>
              <a:ext uri="{FF2B5EF4-FFF2-40B4-BE49-F238E27FC236}">
                <a16:creationId xmlns:a16="http://schemas.microsoft.com/office/drawing/2014/main" id="{D41A14B6-FD14-449E-83C6-40FDD71EE1FE}"/>
              </a:ext>
            </a:extLst>
          </p:cNvPr>
          <p:cNvSpPr/>
          <p:nvPr/>
        </p:nvSpPr>
        <p:spPr>
          <a:xfrm>
            <a:off x="5912990" y="3530734"/>
            <a:ext cx="2259806"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Exams 1-1000 : Q #5, 6 : 2000m</a:t>
            </a:r>
          </a:p>
        </p:txBody>
      </p:sp>
      <p:sp>
        <p:nvSpPr>
          <p:cNvPr id="11" name="Rectangle 10">
            <a:extLst>
              <a:ext uri="{FF2B5EF4-FFF2-40B4-BE49-F238E27FC236}">
                <a16:creationId xmlns:a16="http://schemas.microsoft.com/office/drawing/2014/main" id="{C03D968E-4894-4175-A272-D902C0A8510B}"/>
              </a:ext>
            </a:extLst>
          </p:cNvPr>
          <p:cNvSpPr/>
          <p:nvPr/>
        </p:nvSpPr>
        <p:spPr>
          <a:xfrm>
            <a:off x="8408825" y="4249088"/>
            <a:ext cx="2251071" cy="476613"/>
          </a:xfrm>
          <a:prstGeom prst="rect">
            <a:avLst/>
          </a:prstGeom>
          <a:solidFill>
            <a:srgbClr val="FF5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Exams 1-1000 : Q #7, 8 : 2000m</a:t>
            </a:r>
          </a:p>
        </p:txBody>
      </p:sp>
      <p:cxnSp>
        <p:nvCxnSpPr>
          <p:cNvPr id="20" name="Straight Arrow Connector 19">
            <a:extLst>
              <a:ext uri="{FF2B5EF4-FFF2-40B4-BE49-F238E27FC236}">
                <a16:creationId xmlns:a16="http://schemas.microsoft.com/office/drawing/2014/main" id="{75FD0D5B-7098-4D61-9E1F-A026935B6750}"/>
              </a:ext>
            </a:extLst>
          </p:cNvPr>
          <p:cNvCxnSpPr>
            <a:cxnSpLocks/>
          </p:cNvCxnSpPr>
          <p:nvPr/>
        </p:nvCxnSpPr>
        <p:spPr>
          <a:xfrm>
            <a:off x="3214688" y="2445255"/>
            <a:ext cx="184305" cy="3070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3D4B967-5D75-4922-9A43-DD6C1F064218}"/>
              </a:ext>
            </a:extLst>
          </p:cNvPr>
          <p:cNvCxnSpPr>
            <a:cxnSpLocks/>
          </p:cNvCxnSpPr>
          <p:nvPr/>
        </p:nvCxnSpPr>
        <p:spPr>
          <a:xfrm>
            <a:off x="5655607" y="3228928"/>
            <a:ext cx="257383" cy="33024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9CC7392-504F-4F52-8D1D-87DEA67100E8}"/>
              </a:ext>
            </a:extLst>
          </p:cNvPr>
          <p:cNvCxnSpPr>
            <a:cxnSpLocks/>
          </p:cNvCxnSpPr>
          <p:nvPr/>
        </p:nvCxnSpPr>
        <p:spPr>
          <a:xfrm>
            <a:off x="8172796" y="4005307"/>
            <a:ext cx="236029" cy="24378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69EF0CD-75E6-4DEB-AC19-23E5BDDE3AC5}"/>
              </a:ext>
            </a:extLst>
          </p:cNvPr>
          <p:cNvSpPr txBox="1"/>
          <p:nvPr/>
        </p:nvSpPr>
        <p:spPr>
          <a:xfrm>
            <a:off x="9908514" y="5058624"/>
            <a:ext cx="108876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8000+ m</a:t>
            </a:r>
          </a:p>
        </p:txBody>
      </p:sp>
      <p:sp>
        <p:nvSpPr>
          <p:cNvPr id="12" name="Oval 11">
            <a:extLst>
              <a:ext uri="{FF2B5EF4-FFF2-40B4-BE49-F238E27FC236}">
                <a16:creationId xmlns:a16="http://schemas.microsoft.com/office/drawing/2014/main" id="{B0D8454C-B8AF-410C-A65E-11BDB8FF78A2}"/>
              </a:ext>
            </a:extLst>
          </p:cNvPr>
          <p:cNvSpPr/>
          <p:nvPr/>
        </p:nvSpPr>
        <p:spPr>
          <a:xfrm>
            <a:off x="2218080" y="1925949"/>
            <a:ext cx="1088760" cy="387284"/>
          </a:xfrm>
          <a:prstGeom prst="ellipse">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BC1C5D7-1F5D-45B0-B317-3328FC3E1020}"/>
              </a:ext>
            </a:extLst>
          </p:cNvPr>
          <p:cNvSpPr/>
          <p:nvPr/>
        </p:nvSpPr>
        <p:spPr>
          <a:xfrm>
            <a:off x="4695538" y="2696557"/>
            <a:ext cx="1088760" cy="387284"/>
          </a:xfrm>
          <a:prstGeom prst="ellipse">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C8B9F50-4B4B-4F6A-A602-C11A7F513D30}"/>
              </a:ext>
            </a:extLst>
          </p:cNvPr>
          <p:cNvSpPr/>
          <p:nvPr/>
        </p:nvSpPr>
        <p:spPr>
          <a:xfrm>
            <a:off x="7199578" y="3486001"/>
            <a:ext cx="1088760" cy="387284"/>
          </a:xfrm>
          <a:prstGeom prst="ellipse">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469F166-4E29-48DA-9CF3-96CF6AD282EB}"/>
              </a:ext>
            </a:extLst>
          </p:cNvPr>
          <p:cNvSpPr/>
          <p:nvPr/>
        </p:nvSpPr>
        <p:spPr>
          <a:xfrm>
            <a:off x="9644719" y="4207205"/>
            <a:ext cx="1088760" cy="387284"/>
          </a:xfrm>
          <a:prstGeom prst="ellipse">
            <a:avLst/>
          </a:prstGeom>
          <a:noFill/>
          <a:ln w="38100">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27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heel(1)">
                                      <p:cBhvr>
                                        <p:cTn id="40" dur="300"/>
                                        <p:tgtEl>
                                          <p:spTgt spid="12"/>
                                        </p:tgtEl>
                                      </p:cBhvr>
                                    </p:animEffect>
                                  </p:childTnLst>
                                </p:cTn>
                              </p:par>
                            </p:childTnLst>
                          </p:cTn>
                        </p:par>
                        <p:par>
                          <p:cTn id="41" fill="hold">
                            <p:stCondLst>
                              <p:cond delay="300"/>
                            </p:stCondLst>
                            <p:childTnLst>
                              <p:par>
                                <p:cTn id="42" presetID="21" presetClass="entr" presetSubtype="1"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heel(1)">
                                      <p:cBhvr>
                                        <p:cTn id="44" dur="300"/>
                                        <p:tgtEl>
                                          <p:spTgt spid="13"/>
                                        </p:tgtEl>
                                      </p:cBhvr>
                                    </p:animEffect>
                                  </p:childTnLst>
                                </p:cTn>
                              </p:par>
                            </p:childTnLst>
                          </p:cTn>
                        </p:par>
                        <p:par>
                          <p:cTn id="45" fill="hold">
                            <p:stCondLst>
                              <p:cond delay="600"/>
                            </p:stCondLst>
                            <p:childTnLst>
                              <p:par>
                                <p:cTn id="46" presetID="21" presetClass="entr" presetSubtype="1"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heel(1)">
                                      <p:cBhvr>
                                        <p:cTn id="48" dur="300"/>
                                        <p:tgtEl>
                                          <p:spTgt spid="14"/>
                                        </p:tgtEl>
                                      </p:cBhvr>
                                    </p:animEffect>
                                  </p:childTnLst>
                                </p:cTn>
                              </p:par>
                            </p:childTnLst>
                          </p:cTn>
                        </p:par>
                        <p:par>
                          <p:cTn id="49" fill="hold">
                            <p:stCondLst>
                              <p:cond delay="900"/>
                            </p:stCondLst>
                            <p:childTnLst>
                              <p:par>
                                <p:cTn id="50" presetID="21" presetClass="entr" presetSubtype="1"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heel(1)">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41" grpId="0"/>
      <p:bldP spid="12" grpId="0" animBg="1"/>
      <p:bldP spid="13" grpId="0" animBg="1"/>
      <p:bldP spid="14" grpId="0" animBg="1"/>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MODULE ONE: INTRODUCTION&amp;quot;&quot;/&gt;&lt;property id=&quot;20307&quot; value=&quot;849&quot;/&gt;&lt;/object&gt;&lt;object type=&quot;3&quot; unique_id=&quot;10004&quot;&gt;&lt;property id=&quot;20148&quot; value=&quot;5&quot;/&gt;&lt;property id=&quot;20300&quot; value=&quot;Slide 2 - &amp;quot;Module OVERVIEW&amp;quot;&quot;/&gt;&lt;property id=&quot;20307&quot; value=&quot;940&quot;/&gt;&lt;/object&gt;&lt;object type=&quot;3&quot; unique_id=&quot;10005&quot;&gt;&lt;property id=&quot;20148&quot; value=&quot;5&quot;/&gt;&lt;property id=&quot;20300&quot; value=&quot;Slide 3 - &amp;quot;Introduction to parallel programming&amp;quot;&quot;/&gt;&lt;property id=&quot;20307&quot; value=&quot;850&quot;/&gt;&lt;/object&gt;&lt;object type=&quot;3&quot; unique_id=&quot;10006&quot;&gt;&lt;property id=&quot;20148&quot; value=&quot;5&quot;/&gt;&lt;property id=&quot;20300&quot; value=&quot;Slide 4 - &amp;quot;What is parallel programming?&amp;quot;&quot;/&gt;&lt;property id=&quot;20307&quot; value=&quot;960&quot;/&gt;&lt;/object&gt;&lt;object type=&quot;3&quot; unique_id=&quot;10007&quot;&gt;&lt;property id=&quot;20148&quot; value=&quot;5&quot;/&gt;&lt;property id=&quot;20300&quot; value=&quot;Slide 5 - &amp;quot;A real world Case study&amp;quot;&quot;/&gt;&lt;property id=&quot;20307&quot; value=&quot;962&quot;/&gt;&lt;/object&gt;&lt;object type=&quot;3&quot; unique_id=&quot;10008&quot;&gt;&lt;property id=&quot;20148&quot; value=&quot;5&quot;/&gt;&lt;property id=&quot;20300&quot; value=&quot;Slide 6 - &amp;quot;What is parallel programming?&amp;quot;&quot;/&gt;&lt;property id=&quot;20307&quot; value=&quot;961&quot;/&gt;&lt;/object&gt;&lt;object type=&quot;3&quot; unique_id=&quot;10009&quot;&gt;&lt;property id=&quot;20148&quot; value=&quot;5&quot;/&gt;&lt;property id=&quot;20300&quot; value=&quot;Slide 7 - &amp;quot;Sequential solution&amp;quot;&quot;/&gt;&lt;property id=&quot;20307&quot; value=&quot;872&quot;/&gt;&lt;/object&gt;&lt;object type=&quot;3&quot; unique_id=&quot;10010&quot;&gt;&lt;property id=&quot;20148&quot; value=&quot;5&quot;/&gt;&lt;property id=&quot;20300&quot; value=&quot;Slide 8 - &amp;quot;Sequential solution&amp;quot;&quot;/&gt;&lt;property id=&quot;20307&quot; value=&quot;873&quot;/&gt;&lt;/object&gt;&lt;object type=&quot;3&quot; unique_id=&quot;10011&quot;&gt;&lt;property id=&quot;20148&quot; value=&quot;5&quot;/&gt;&lt;property id=&quot;20300&quot; value=&quot;Slide 9 - &amp;quot;Sequential solution&amp;quot;&quot;/&gt;&lt;property id=&quot;20307&quot; value=&quot;874&quot;/&gt;&lt;/object&gt;&lt;object type=&quot;3&quot; unique_id=&quot;10012&quot;&gt;&lt;property id=&quot;20148&quot; value=&quot;5&quot;/&gt;&lt;property id=&quot;20300&quot; value=&quot;Slide 10 - &amp;quot;Parallel solution&amp;quot;&quot;/&gt;&lt;property id=&quot;20307&quot; value=&quot;875&quot;/&gt;&lt;/object&gt;&lt;object type=&quot;3&quot; unique_id=&quot;10013&quot;&gt;&lt;property id=&quot;20148&quot; value=&quot;5&quot;/&gt;&lt;property id=&quot;20300&quot; value=&quot;Slide 11 - &amp;quot;pipeline&amp;quot;&quot;/&gt;&lt;property id=&quot;20307&quot; value=&quot;876&quot;/&gt;&lt;/object&gt;&lt;object type=&quot;3&quot; unique_id=&quot;10014&quot;&gt;&lt;property id=&quot;20148&quot; value=&quot;5&quot;/&gt;&lt;property id=&quot;20300&quot; value=&quot;Slide 12 - &amp;quot;Pipeline stall&amp;quot;&quot;/&gt;&lt;property id=&quot;20307&quot; value=&quot;877&quot;/&gt;&lt;/object&gt;&lt;object type=&quot;3&quot; unique_id=&quot;10015&quot;&gt;&lt;property id=&quot;20148&quot; value=&quot;5&quot;/&gt;&lt;property id=&quot;20300&quot; value=&quot;Slide 13 - &amp;quot;Grading Example Summary&amp;quot;&quot;/&gt;&lt;property id=&quot;20307&quot; value=&quot;963&quot;/&gt;&lt;/object&gt;&lt;object type=&quot;3&quot; unique_id=&quot;10016&quot;&gt;&lt;property id=&quot;20148&quot; value=&quot;5&quot;/&gt;&lt;property id=&quot;20300&quot; value=&quot;Slide 14 - &amp;quot;Amdahl’s Law&amp;quot;&quot;/&gt;&lt;property id=&quot;20307&quot; value=&quot;970&quot;/&gt;&lt;/object&gt;&lt;object type=&quot;3&quot; unique_id=&quot;10017&quot;&gt;&lt;property id=&quot;20148&quot; value=&quot;5&quot;/&gt;&lt;property id=&quot;20300&quot; value=&quot;Slide 15 - &amp;quot;Amdahl’s Law&amp;quot;&quot;/&gt;&lt;property id=&quot;20307&quot; value=&quot;971&quot;/&gt;&lt;/object&gt;&lt;object type=&quot;3&quot; unique_id=&quot;10018&quot;&gt;&lt;property id=&quot;20148&quot; value=&quot;5&quot;/&gt;&lt;property id=&quot;20300&quot; value=&quot;Slide 16 - &amp;quot;Applying Amdahl’s Law&amp;quot;&quot;/&gt;&lt;property id=&quot;20307&quot; value=&quot;972&quot;/&gt;&lt;/object&gt;&lt;object type=&quot;3&quot; unique_id=&quot;10019&quot;&gt;&lt;property id=&quot;20148&quot; value=&quot;5&quot;/&gt;&lt;property id=&quot;20300&quot; value=&quot;Slide 17 - &amp;quot;Introduction to Openacc&amp;quot;&quot;/&gt;&lt;property id=&quot;20307&quot; value=&quot;855&quot;/&gt;&lt;/object&gt;&lt;object type=&quot;3&quot; unique_id=&quot;10020&quot;&gt;&lt;property id=&quot;20148&quot; value=&quot;5&quot;/&gt;&lt;property id=&quot;20300&quot; value=&quot;Slide 18&quot;/&gt;&lt;property id=&quot;20307&quot; value=&quot;952&quot;/&gt;&lt;/object&gt;&lt;object type=&quot;3&quot; unique_id=&quot;10021&quot;&gt;&lt;property id=&quot;20148&quot; value=&quot;5&quot;/&gt;&lt;property id=&quot;20300&quot; value=&quot;Slide 19 - &amp;quot;3 Ways to Accelerate Applications&amp;quot;&quot;/&gt;&lt;property id=&quot;20307&quot; value=&quot;936&quot;/&gt;&lt;/object&gt;&lt;object type=&quot;3&quot; unique_id=&quot;10022&quot;&gt;&lt;property id=&quot;20148&quot; value=&quot;5&quot;/&gt;&lt;property id=&quot;20300&quot; value=&quot;Slide 20 - &amp;quot;Openacc portability&amp;quot;&quot;/&gt;&lt;property id=&quot;20307&quot; value=&quot;950&quot;/&gt;&lt;/object&gt;&lt;object type=&quot;3&quot; unique_id=&quot;10023&quot;&gt;&lt;property id=&quot;20148&quot; value=&quot;5&quot;/&gt;&lt;property id=&quot;20300&quot; value=&quot;Slide 21 - &amp;quot;openacc&amp;quot;&quot;/&gt;&lt;property id=&quot;20307&quot; value=&quot;953&quot;/&gt;&lt;/object&gt;&lt;object type=&quot;3&quot; unique_id=&quot;10024&quot;&gt;&lt;property id=&quot;20148&quot; value=&quot;5&quot;/&gt;&lt;property id=&quot;20300&quot; value=&quot;Slide 22 - &amp;quot;openacc&amp;quot;&quot;/&gt;&lt;property id=&quot;20307&quot; value=&quot;954&quot;/&gt;&lt;/object&gt;&lt;object type=&quot;3&quot; unique_id=&quot;10025&quot;&gt;&lt;property id=&quot;20148&quot; value=&quot;5&quot;/&gt;&lt;property id=&quot;20300&quot; value=&quot;Slide 23 - &amp;quot;openacc&amp;quot;&quot;/&gt;&lt;property id=&quot;20307&quot; value=&quot;955&quot;/&gt;&lt;/object&gt;&lt;object type=&quot;3&quot; unique_id=&quot;10026&quot;&gt;&lt;property id=&quot;20148&quot; value=&quot;5&quot;/&gt;&lt;property id=&quot;20300&quot; value=&quot;Slide 24 - &amp;quot;openacc&amp;quot;&quot;/&gt;&lt;property id=&quot;20307&quot; value=&quot;956&quot;/&gt;&lt;/object&gt;&lt;object type=&quot;3&quot; unique_id=&quot;10027&quot;&gt;&lt;property id=&quot;20148&quot; value=&quot;5&quot;/&gt;&lt;property id=&quot;20300&quot; value=&quot;Slide 25 - &amp;quot;openacc&amp;quot;&quot;/&gt;&lt;property id=&quot;20307&quot; value=&quot;957&quot;/&gt;&lt;/object&gt;&lt;object type=&quot;3&quot; unique_id=&quot;10028&quot;&gt;&lt;property id=&quot;20148&quot; value=&quot;5&quot;/&gt;&lt;property id=&quot;20300&quot; value=&quot;Slide 26 - &amp;quot;openacc&amp;quot;&quot;/&gt;&lt;property id=&quot;20307&quot; value=&quot;958&quot;/&gt;&lt;/object&gt;&lt;object type=&quot;3&quot; unique_id=&quot;10029&quot;&gt;&lt;property id=&quot;20148&quot; value=&quot;5&quot;/&gt;&lt;property id=&quot;20300&quot; value=&quot;Slide 27 - &amp;quot;openacc&amp;quot;&quot;/&gt;&lt;property id=&quot;20307&quot; value=&quot;959&quot;/&gt;&lt;/object&gt;&lt;object type=&quot;3&quot; unique_id=&quot;10030&quot;&gt;&lt;property id=&quot;20148&quot; value=&quot;5&quot;/&gt;&lt;property id=&quot;20300&quot; value=&quot;Slide 28 - &amp;quot;Openacc Successes&amp;quot;&quot;/&gt;&lt;property id=&quot;20307&quot; value=&quot;853&quot;/&gt;&lt;/object&gt;&lt;object type=&quot;3&quot; unique_id=&quot;10031&quot;&gt;&lt;property id=&quot;20148&quot; value=&quot;5&quot;/&gt;&lt;property id=&quot;20300&quot; value=&quot;Slide 29 - &amp;quot;OPENACC Resources&amp;quot;&quot;/&gt;&lt;property id=&quot;20307&quot; value=&quot;951&quot;/&gt;&lt;/object&gt;&lt;object type=&quot;3&quot; unique_id=&quot;10032&quot;&gt;&lt;property id=&quot;20148&quot; value=&quot;5&quot;/&gt;&lt;property id=&quot;20300&quot; value=&quot;Slide 30 - &amp;quot;Expressing parallelism with openacc&amp;quot;&quot;/&gt;&lt;property id=&quot;20307&quot; value=&quot;912&quot;/&gt;&lt;/object&gt;&lt;object type=&quot;3&quot; unique_id=&quot;10033&quot;&gt;&lt;property id=&quot;20148&quot; value=&quot;5&quot;/&gt;&lt;property id=&quot;20300&quot; value=&quot;Slide 31 - &amp;quot;Coding with openacc&amp;quot;&quot;/&gt;&lt;property id=&quot;20307&quot; value=&quot;941&quot;/&gt;&lt;/object&gt;&lt;object type=&quot;3&quot; unique_id=&quot;10034&quot;&gt;&lt;property id=&quot;20148&quot; value=&quot;5&quot;/&gt;&lt;property id=&quot;20300&quot; value=&quot;Slide 32 - &amp;quot;Coding with openacc&amp;quot;&quot;/&gt;&lt;property id=&quot;20307&quot; value=&quot;965&quot;/&gt;&lt;/object&gt;&lt;object type=&quot;3&quot; unique_id=&quot;10035&quot;&gt;&lt;property id=&quot;20148&quot; value=&quot;5&quot;/&gt;&lt;property id=&quot;20300&quot; value=&quot;Slide 33 - &amp;quot;Coding with openacc&amp;quot;&quot;/&gt;&lt;property id=&quot;20307&quot; value=&quot;942&quot;/&gt;&lt;/object&gt;&lt;object type=&quot;3&quot; unique_id=&quot;10036&quot;&gt;&lt;property id=&quot;20148&quot; value=&quot;5&quot;/&gt;&lt;property id=&quot;20300&quot; value=&quot;Slide 34 - &amp;quot;Coding with openacc&amp;quot;&quot;/&gt;&lt;property id=&quot;20307&quot; value=&quot;966&quot;/&gt;&lt;/object&gt;&lt;object type=&quot;3&quot; unique_id=&quot;10037&quot;&gt;&lt;property id=&quot;20148&quot; value=&quot;5&quot;/&gt;&lt;property id=&quot;20300&quot; value=&quot;Slide 35 - &amp;quot;Data Dependencies&amp;quot;&quot;/&gt;&lt;property id=&quot;20307&quot; value=&quot;943&quot;/&gt;&lt;/object&gt;&lt;object type=&quot;3&quot; unique_id=&quot;10038&quot;&gt;&lt;property id=&quot;20148&quot; value=&quot;5&quot;/&gt;&lt;property id=&quot;20300&quot; value=&quot;Slide 36 - &amp;quot;Data Dependencies&amp;quot;&quot;/&gt;&lt;property id=&quot;20307&quot; value=&quot;945&quot;/&gt;&lt;/object&gt;&lt;object type=&quot;3&quot; unique_id=&quot;10039&quot;&gt;&lt;property id=&quot;20148&quot; value=&quot;5&quot;/&gt;&lt;property id=&quot;20300&quot; value=&quot;Slide 37 - &amp;quot;Data Dependencies&amp;quot;&quot;/&gt;&lt;property id=&quot;20307&quot; value=&quot;946&quot;/&gt;&lt;/object&gt;&lt;object type=&quot;3&quot; unique_id=&quot;10040&quot;&gt;&lt;property id=&quot;20148&quot; value=&quot;5&quot;/&gt;&lt;property id=&quot;20300&quot; value=&quot;Slide 38 - &amp;quot;Data Dependencies&amp;quot;&quot;/&gt;&lt;property id=&quot;20307&quot; value=&quot;967&quot;/&gt;&lt;/object&gt;&lt;object type=&quot;3&quot; unique_id=&quot;10041&quot;&gt;&lt;property id=&quot;20148&quot; value=&quot;5&quot;/&gt;&lt;property id=&quot;20300&quot; value=&quot;Slide 39 - &amp;quot;Data Dependencies&amp;quot;&quot;/&gt;&lt;property id=&quot;20307&quot; value=&quot;968&quot;/&gt;&lt;/object&gt;&lt;object type=&quot;3&quot; unique_id=&quot;10042&quot;&gt;&lt;property id=&quot;20148&quot; value=&quot;5&quot;/&gt;&lt;property id=&quot;20300&quot; value=&quot;Slide 40 - &amp;quot;Data Dependencies&amp;quot;&quot;/&gt;&lt;property id=&quot;20307&quot; value=&quot;969&quot;/&gt;&lt;/object&gt;&lt;object type=&quot;3&quot; unique_id=&quot;10043&quot;&gt;&lt;property id=&quot;20148&quot; value=&quot;5&quot;/&gt;&lt;property id=&quot;20300&quot; value=&quot;Slide 41 - &amp;quot;Module 1 Review&amp;quot;&quot;/&gt;&lt;property id=&quot;20307&quot; value=&quot;964&quot;/&gt;&lt;/object&gt;&lt;object type=&quot;3&quot; unique_id=&quot;10044&quot;&gt;&lt;property id=&quot;20148&quot; value=&quot;5&quot;/&gt;&lt;property id=&quot;20300&quot; value=&quot;Slide 42 - &amp;quot;Closing Summary&amp;quot;&quot;/&gt;&lt;property id=&quot;20307&quot; value=&quot;933&quot;/&gt;&lt;/object&gt;&lt;object type=&quot;3&quot; unique_id=&quot;10045&quot;&gt;&lt;property id=&quot;20148&quot; value=&quot;5&quot;/&gt;&lt;property id=&quot;20300&quot; value=&quot;Slide 43 - &amp;quot;THANK YOU &amp;quot;&quot;/&gt;&lt;property id=&quot;20307&quot; value=&quot;932&quot;/&gt;&lt;/object&gt;&lt;/object&gt;&lt;object type=&quot;8&quot; unique_id=&quot;10090&quot;&gt;&lt;/object&gt;&lt;/object&gt;&lt;/database&gt;"/>
  <p:tag name="MMPROD_NEXTUNIQUEID" val="10009"/>
  <p:tag name="SECTOMILLISECCONVERTED" val="1"/>
</p:tagLst>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http://purl.org/dc/term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97202</TotalTime>
  <Words>7305</Words>
  <Application>Microsoft Office PowerPoint</Application>
  <PresentationFormat>Custom</PresentationFormat>
  <Paragraphs>1085</Paragraphs>
  <Slides>44</Slides>
  <Notes>39</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Consolas</vt:lpstr>
      <vt:lpstr>Lucida Console</vt:lpstr>
      <vt:lpstr>Trebuchet MS</vt:lpstr>
      <vt:lpstr>Wingdings</vt:lpstr>
      <vt:lpstr>Title &amp; Bullet</vt:lpstr>
      <vt:lpstr>MODULE ONE: INTRODUCTION</vt:lpstr>
      <vt:lpstr>Module OVERVIEW</vt:lpstr>
      <vt:lpstr>Introduction to parallel programming</vt:lpstr>
      <vt:lpstr>What is parallel programming?</vt:lpstr>
      <vt:lpstr>A real world Case study</vt:lpstr>
      <vt:lpstr>What is parallel programming?</vt:lpstr>
      <vt:lpstr>Sequential solution</vt:lpstr>
      <vt:lpstr>Sequential solution</vt:lpstr>
      <vt:lpstr>Sequential solution</vt:lpstr>
      <vt:lpstr>Parallel solution</vt:lpstr>
      <vt:lpstr>pipeline</vt:lpstr>
      <vt:lpstr>Pipeline stall</vt:lpstr>
      <vt:lpstr>Grading Example Summary</vt:lpstr>
      <vt:lpstr>Amdahl’s Law</vt:lpstr>
      <vt:lpstr>Amdahl’s Law</vt:lpstr>
      <vt:lpstr>Applying Amdahl’s Law</vt:lpstr>
      <vt:lpstr>Introduction to Openacc</vt:lpstr>
      <vt:lpstr>PowerPoint Presentation</vt:lpstr>
      <vt:lpstr>3 Ways to Accelerate Applications</vt:lpstr>
      <vt:lpstr>Openacc portability</vt:lpstr>
      <vt:lpstr>openacc</vt:lpstr>
      <vt:lpstr>openacc</vt:lpstr>
      <vt:lpstr>openacc</vt:lpstr>
      <vt:lpstr>openacc</vt:lpstr>
      <vt:lpstr>openacc</vt:lpstr>
      <vt:lpstr>openacc</vt:lpstr>
      <vt:lpstr>openacc</vt:lpstr>
      <vt:lpstr>ANSYS Fluent</vt:lpstr>
      <vt:lpstr>Openacc Successes</vt:lpstr>
      <vt:lpstr>OPENACC Resources</vt:lpstr>
      <vt:lpstr>Expressing parallelism with openacc</vt:lpstr>
      <vt:lpstr>Coding with openacc</vt:lpstr>
      <vt:lpstr>Coding with openacc</vt:lpstr>
      <vt:lpstr>Coding with openacc</vt:lpstr>
      <vt:lpstr>Coding with openacc</vt:lpstr>
      <vt:lpstr>Data Dependencies</vt:lpstr>
      <vt:lpstr>Data Dependencies</vt:lpstr>
      <vt:lpstr>Data Dependencies</vt:lpstr>
      <vt:lpstr>Data Dependencies</vt:lpstr>
      <vt:lpstr>Data Dependencies</vt:lpstr>
      <vt:lpstr>Data Dependencies</vt:lpstr>
      <vt:lpstr>Module 1 Review</vt:lpstr>
      <vt:lpstr>Closing 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Julia Levites</cp:lastModifiedBy>
  <cp:revision>4264</cp:revision>
  <dcterms:created xsi:type="dcterms:W3CDTF">2008-01-24T03:11:41Z</dcterms:created>
  <dcterms:modified xsi:type="dcterms:W3CDTF">2019-08-26T15:19:26Z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jlevites@nvidia.com</vt:lpwstr>
  </property>
  <property fmtid="{D5CDD505-2E9C-101B-9397-08002B2CF9AE}" pid="6" name="MSIP_Label_6b558183-044c-4105-8d9c-cea02a2a3d86_SetDate">
    <vt:lpwstr>2019-08-26T15:09:39.4180276Z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ActionId">
    <vt:lpwstr>6305f50d-c55f-43fc-be17-851f4c13b0fd</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